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4"/>
    <p:sldMasterId id="2147483648" r:id="rId5"/>
    <p:sldMasterId id="2147483687" r:id="rId6"/>
    <p:sldMasterId id="2147483710" r:id="rId7"/>
    <p:sldMasterId id="2147483719" r:id="rId8"/>
    <p:sldMasterId id="2147483729" r:id="rId9"/>
  </p:sldMasterIdLst>
  <p:notesMasterIdLst>
    <p:notesMasterId r:id="rId20"/>
  </p:notesMasterIdLst>
  <p:handoutMasterIdLst>
    <p:handoutMasterId r:id="rId21"/>
  </p:handoutMasterIdLst>
  <p:sldIdLst>
    <p:sldId id="353" r:id="rId10"/>
    <p:sldId id="407" r:id="rId11"/>
    <p:sldId id="408" r:id="rId12"/>
    <p:sldId id="402" r:id="rId13"/>
    <p:sldId id="410" r:id="rId14"/>
    <p:sldId id="414" r:id="rId15"/>
    <p:sldId id="411" r:id="rId16"/>
    <p:sldId id="412" r:id="rId17"/>
    <p:sldId id="413" r:id="rId18"/>
    <p:sldId id="351" r:id="rId19"/>
  </p:sldIdLst>
  <p:sldSz cx="9144000" cy="5143500" type="screen16x9"/>
  <p:notesSz cx="6858000" cy="9144000"/>
  <p:defaultTextStyle>
    <a:defPPr>
      <a:defRPr lang="nb-NO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 Outzen" initials="AO" lastIdx="1" clrIdx="0">
    <p:extLst>
      <p:ext uri="{19B8F6BF-5375-455C-9EA6-DF929625EA0E}">
        <p15:presenceInfo xmlns:p15="http://schemas.microsoft.com/office/powerpoint/2012/main" userId="Andrea Outz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488C"/>
    <a:srgbClr val="062F87"/>
    <a:srgbClr val="000000"/>
    <a:srgbClr val="E87118"/>
    <a:srgbClr val="794B07"/>
    <a:srgbClr val="73420D"/>
    <a:srgbClr val="94C2E3"/>
    <a:srgbClr val="00369A"/>
    <a:srgbClr val="E4EFF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49" autoAdjust="0"/>
    <p:restoredTop sz="96310" autoAdjust="0"/>
  </p:normalViewPr>
  <p:slideViewPr>
    <p:cSldViewPr snapToGrid="0">
      <p:cViewPr varScale="1">
        <p:scale>
          <a:sx n="143" d="100"/>
          <a:sy n="143" d="100"/>
        </p:scale>
        <p:origin x="930" y="114"/>
      </p:cViewPr>
      <p:guideLst/>
    </p:cSldViewPr>
  </p:slideViewPr>
  <p:outlineViewPr>
    <p:cViewPr>
      <p:scale>
        <a:sx n="33" d="100"/>
        <a:sy n="33" d="100"/>
      </p:scale>
      <p:origin x="0" y="-2161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864"/>
    </p:cViewPr>
  </p:sorterViewPr>
  <p:notesViewPr>
    <p:cSldViewPr snapToGrid="0">
      <p:cViewPr varScale="1">
        <p:scale>
          <a:sx n="83" d="100"/>
          <a:sy n="83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E1F95F-13F0-4C89-9293-68BAAFC78B60}" type="datetimeFigureOut">
              <a:rPr lang="nb-NO" smtClean="0"/>
              <a:t>01.12.2021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655C0-2D41-4E16-AC9F-E9B7EDE526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3184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58D49-54B6-4375-8A6B-3B585D807621}" type="datetimeFigureOut">
              <a:rPr lang="nb-NO" smtClean="0"/>
              <a:t>01.12.2021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1AC4B-A71D-431D-9C53-1DD2E605D1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2234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1F1791-49DA-4A11-A71B-4DEDB48C96E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084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tiff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: Verd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5" r="17899"/>
          <a:stretch/>
        </p:blipFill>
        <p:spPr>
          <a:xfrm>
            <a:off x="6066720" y="-7143"/>
            <a:ext cx="3082636" cy="377623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54" b="6624"/>
          <a:stretch/>
        </p:blipFill>
        <p:spPr>
          <a:xfrm>
            <a:off x="1" y="-1"/>
            <a:ext cx="3034250" cy="3851565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7" r="21071"/>
          <a:stretch/>
        </p:blipFill>
        <p:spPr>
          <a:xfrm>
            <a:off x="3034251" y="-3715"/>
            <a:ext cx="3034253" cy="3772802"/>
          </a:xfrm>
          <a:prstGeom prst="rect">
            <a:avLst/>
          </a:prstGeom>
        </p:spPr>
      </p:pic>
      <p:sp>
        <p:nvSpPr>
          <p:cNvPr id="8" name="Rektangel 7"/>
          <p:cNvSpPr/>
          <p:nvPr userDrawn="1"/>
        </p:nvSpPr>
        <p:spPr>
          <a:xfrm>
            <a:off x="0" y="3740727"/>
            <a:ext cx="9147572" cy="214745"/>
          </a:xfrm>
          <a:prstGeom prst="rect">
            <a:avLst/>
          </a:prstGeom>
          <a:solidFill>
            <a:srgbClr val="0036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Tittel 23"/>
          <p:cNvSpPr>
            <a:spLocks noGrp="1"/>
          </p:cNvSpPr>
          <p:nvPr>
            <p:ph type="title"/>
          </p:nvPr>
        </p:nvSpPr>
        <p:spPr>
          <a:xfrm>
            <a:off x="628650" y="4192436"/>
            <a:ext cx="7886700" cy="3904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27" name="Plassholder for tekst 26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4629790"/>
            <a:ext cx="5748048" cy="3745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nb-NO" dirty="0" smtClean="0"/>
              <a:t>Navn på foredragsholdere</a:t>
            </a:r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732" y="4654968"/>
            <a:ext cx="1997794" cy="38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528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+ 2 tekst midst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64211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algn="ctr"/>
            <a:r>
              <a:rPr lang="nb-NO" sz="3600" dirty="0" smtClean="0">
                <a:solidFill>
                  <a:srgbClr val="31488C"/>
                </a:solidFill>
                <a:latin typeface="+mn-lt"/>
              </a:rPr>
              <a:t>Klikk for å redigere tittelstil</a:t>
            </a:r>
            <a:endParaRPr lang="nb-NO" sz="3600" dirty="0">
              <a:solidFill>
                <a:srgbClr val="31488C"/>
              </a:solidFill>
              <a:latin typeface="+mn-lt"/>
            </a:endParaRPr>
          </a:p>
        </p:txBody>
      </p:sp>
      <p:sp>
        <p:nvSpPr>
          <p:cNvPr id="10" name="Plassholder for innhold 2"/>
          <p:cNvSpPr>
            <a:spLocks noGrp="1"/>
          </p:cNvSpPr>
          <p:nvPr>
            <p:ph idx="1"/>
          </p:nvPr>
        </p:nvSpPr>
        <p:spPr>
          <a:xfrm>
            <a:off x="628655" y="1026352"/>
            <a:ext cx="3864973" cy="360637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/>
            </a:lvl1pPr>
            <a:lvl2pPr algn="ctr">
              <a:defRPr/>
            </a:lvl2pPr>
            <a:lvl3pPr algn="ctr">
              <a:defRPr sz="1600"/>
            </a:lvl3pPr>
            <a:lvl4pPr algn="ctr">
              <a:defRPr sz="1050"/>
            </a:lvl4pPr>
            <a:lvl5pPr algn="ctr">
              <a:defRPr sz="800"/>
            </a:lvl5pPr>
          </a:lstStyle>
          <a:p>
            <a:pPr lvl="0"/>
            <a:r>
              <a:rPr lang="nb-NO" dirty="0" smtClean="0"/>
              <a:t>Rediger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1" name="Plassholder for innhold 2"/>
          <p:cNvSpPr>
            <a:spLocks noGrp="1"/>
          </p:cNvSpPr>
          <p:nvPr>
            <p:ph idx="10"/>
          </p:nvPr>
        </p:nvSpPr>
        <p:spPr>
          <a:xfrm>
            <a:off x="4689570" y="1026352"/>
            <a:ext cx="3825785" cy="360637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buFont typeface="Calibri" panose="020F0502020204030204" pitchFamily="34" charset="0"/>
              <a:buChar char="-"/>
              <a:defRPr/>
            </a:lvl1pPr>
            <a:lvl2pPr algn="ctr">
              <a:defRPr/>
            </a:lvl2pPr>
            <a:lvl3pPr algn="ctr">
              <a:defRPr sz="1600"/>
            </a:lvl3pPr>
            <a:lvl4pPr algn="ctr">
              <a:defRPr sz="1050"/>
            </a:lvl4pPr>
            <a:lvl5pPr algn="ctr">
              <a:defRPr sz="800"/>
            </a:lvl5pPr>
          </a:lstStyle>
          <a:p>
            <a:pPr lvl="0"/>
            <a:r>
              <a:rPr lang="nb-NO" dirty="0" smtClean="0"/>
              <a:t>Rediger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57687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+ 3 tekst midst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64211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algn="ctr"/>
            <a:r>
              <a:rPr lang="nb-NO" sz="3600" smtClean="0">
                <a:solidFill>
                  <a:srgbClr val="31488C"/>
                </a:solidFill>
                <a:latin typeface="+mn-lt"/>
              </a:rPr>
              <a:t>Klikk for å redigere tittelstil</a:t>
            </a:r>
            <a:endParaRPr lang="nb-NO" sz="3600" dirty="0">
              <a:solidFill>
                <a:srgbClr val="31488C"/>
              </a:solidFill>
              <a:latin typeface="+mn-lt"/>
            </a:endParaRPr>
          </a:p>
        </p:txBody>
      </p:sp>
      <p:sp>
        <p:nvSpPr>
          <p:cNvPr id="10" name="Plassholder for innhold 2"/>
          <p:cNvSpPr>
            <a:spLocks noGrp="1"/>
          </p:cNvSpPr>
          <p:nvPr>
            <p:ph idx="1"/>
          </p:nvPr>
        </p:nvSpPr>
        <p:spPr>
          <a:xfrm>
            <a:off x="628650" y="1132936"/>
            <a:ext cx="2551616" cy="345631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b-NO" dirty="0" smtClean="0"/>
              <a:t>Rediger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6" name="Plassholder for innhold 2"/>
          <p:cNvSpPr>
            <a:spLocks noGrp="1"/>
          </p:cNvSpPr>
          <p:nvPr>
            <p:ph idx="10"/>
          </p:nvPr>
        </p:nvSpPr>
        <p:spPr>
          <a:xfrm>
            <a:off x="5963728" y="1132936"/>
            <a:ext cx="2551616" cy="345631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/>
            </a:lvl1pPr>
          </a:lstStyle>
          <a:p>
            <a:pPr lvl="0"/>
            <a:r>
              <a:rPr lang="nb-NO" dirty="0" smtClean="0"/>
              <a:t>Rediger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1"/>
          </p:nvPr>
        </p:nvSpPr>
        <p:spPr>
          <a:xfrm>
            <a:off x="3296189" y="1132936"/>
            <a:ext cx="2551616" cy="345631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/>
            </a:lvl1pPr>
          </a:lstStyle>
          <a:p>
            <a:pPr lvl="0"/>
            <a:r>
              <a:rPr lang="nb-NO" dirty="0" smtClean="0"/>
              <a:t>Rediger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80186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+ 3 tekster og unveroverskrif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64211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 algn="ctr"/>
            <a:r>
              <a:rPr lang="nb-NO" sz="3600" dirty="0" smtClean="0">
                <a:solidFill>
                  <a:srgbClr val="31488C"/>
                </a:solidFill>
                <a:latin typeface="+mn-lt"/>
              </a:rPr>
              <a:t>Klikk for å redigere tittelstil</a:t>
            </a:r>
            <a:endParaRPr lang="nb-NO" sz="3600" dirty="0">
              <a:solidFill>
                <a:srgbClr val="31488C"/>
              </a:solidFill>
              <a:latin typeface="+mn-lt"/>
            </a:endParaRPr>
          </a:p>
        </p:txBody>
      </p:sp>
      <p:sp>
        <p:nvSpPr>
          <p:cNvPr id="10" name="Plassholder for innhold 2"/>
          <p:cNvSpPr>
            <a:spLocks noGrp="1"/>
          </p:cNvSpPr>
          <p:nvPr>
            <p:ph idx="1"/>
          </p:nvPr>
        </p:nvSpPr>
        <p:spPr>
          <a:xfrm>
            <a:off x="628650" y="1507524"/>
            <a:ext cx="2551616" cy="308172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nb-NO" dirty="0" smtClean="0"/>
              <a:t>Rediger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6" name="Plassholder for innhold 2"/>
          <p:cNvSpPr>
            <a:spLocks noGrp="1"/>
          </p:cNvSpPr>
          <p:nvPr>
            <p:ph idx="10"/>
          </p:nvPr>
        </p:nvSpPr>
        <p:spPr>
          <a:xfrm>
            <a:off x="5963728" y="1507524"/>
            <a:ext cx="2551616" cy="3081729"/>
          </a:xfrm>
          <a:prstGeom prst="rect">
            <a:avLst/>
          </a:prstGeom>
        </p:spPr>
        <p:txBody>
          <a:bodyPr anchor="t">
            <a:normAutofit/>
          </a:bodyPr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nb-NO" dirty="0" smtClean="0"/>
              <a:t>Rediger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1"/>
          </p:nvPr>
        </p:nvSpPr>
        <p:spPr>
          <a:xfrm>
            <a:off x="3296189" y="1507524"/>
            <a:ext cx="2551616" cy="308172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b-NO" dirty="0" smtClean="0"/>
              <a:t>Rediger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28650" y="1046645"/>
            <a:ext cx="2551616" cy="330200"/>
          </a:xfrm>
        </p:spPr>
        <p:txBody>
          <a:bodyPr/>
          <a:lstStyle>
            <a:lvl1pPr marL="0" indent="0">
              <a:buNone/>
              <a:defRPr>
                <a:solidFill>
                  <a:srgbClr val="062F87"/>
                </a:solidFill>
              </a:defRPr>
            </a:lvl1pPr>
          </a:lstStyle>
          <a:p>
            <a:pPr lvl="0"/>
            <a:r>
              <a:rPr lang="nb-NO" dirty="0" smtClean="0"/>
              <a:t>Underoverskrift</a:t>
            </a:r>
          </a:p>
        </p:txBody>
      </p:sp>
      <p:sp>
        <p:nvSpPr>
          <p:cNvPr id="15" name="Plassholder f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3296189" y="1046645"/>
            <a:ext cx="2551616" cy="330200"/>
          </a:xfrm>
        </p:spPr>
        <p:txBody>
          <a:bodyPr/>
          <a:lstStyle>
            <a:lvl1pPr marL="0" indent="0" algn="ctr">
              <a:buNone/>
              <a:defRPr>
                <a:solidFill>
                  <a:srgbClr val="062F87"/>
                </a:solidFill>
              </a:defRPr>
            </a:lvl1pPr>
          </a:lstStyle>
          <a:p>
            <a:pPr lvl="0"/>
            <a:r>
              <a:rPr lang="nb-NO" dirty="0" smtClean="0"/>
              <a:t>Underoverskrift</a:t>
            </a:r>
          </a:p>
        </p:txBody>
      </p:sp>
      <p:sp>
        <p:nvSpPr>
          <p:cNvPr id="16" name="Plassholder f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5963728" y="1046645"/>
            <a:ext cx="2551616" cy="330200"/>
          </a:xfrm>
        </p:spPr>
        <p:txBody>
          <a:bodyPr/>
          <a:lstStyle>
            <a:lvl1pPr marL="0" indent="0" algn="r">
              <a:buNone/>
              <a:defRPr>
                <a:solidFill>
                  <a:srgbClr val="062F87"/>
                </a:solidFill>
              </a:defRPr>
            </a:lvl1pPr>
          </a:lstStyle>
          <a:p>
            <a:pPr lvl="0"/>
            <a:r>
              <a:rPr lang="nb-NO" dirty="0" smtClean="0"/>
              <a:t>Underoverskrift</a:t>
            </a:r>
          </a:p>
        </p:txBody>
      </p:sp>
    </p:spTree>
    <p:extLst>
      <p:ext uri="{BB962C8B-B14F-4D97-AF65-F5344CB8AC3E}">
        <p14:creationId xmlns:p14="http://schemas.microsoft.com/office/powerpoint/2010/main" val="1450575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venstre + 1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628650" y="699640"/>
            <a:ext cx="3585035" cy="923622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18" name="Plassholder for bilde 11"/>
          <p:cNvSpPr>
            <a:spLocks noGrp="1"/>
          </p:cNvSpPr>
          <p:nvPr>
            <p:ph type="pic" sz="quarter" idx="16"/>
          </p:nvPr>
        </p:nvSpPr>
        <p:spPr>
          <a:xfrm>
            <a:off x="4900067" y="699640"/>
            <a:ext cx="4243933" cy="3746718"/>
          </a:xfrm>
          <a:prstGeom prst="rect">
            <a:avLst/>
          </a:prstGeom>
          <a:solidFill>
            <a:srgbClr val="E4EFF7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9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628650" y="1760757"/>
            <a:ext cx="3585035" cy="2685601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050"/>
            </a:lvl4pPr>
            <a:lvl5pPr>
              <a:defRPr sz="800"/>
            </a:lvl5pPr>
          </a:lstStyle>
          <a:p>
            <a:pPr lvl="0"/>
            <a:r>
              <a:rPr lang="nb-NO" dirty="0" smtClean="0"/>
              <a:t>Rediger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33243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venstre midt + 1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8650" y="699640"/>
            <a:ext cx="3585035" cy="923622"/>
          </a:xfrm>
          <a:prstGeom prst="rect">
            <a:avLst/>
          </a:prstGeom>
        </p:spPr>
        <p:txBody>
          <a:bodyPr/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5" name="Plassholder for bilde 11"/>
          <p:cNvSpPr>
            <a:spLocks noGrp="1"/>
          </p:cNvSpPr>
          <p:nvPr>
            <p:ph type="pic" sz="quarter" idx="16"/>
          </p:nvPr>
        </p:nvSpPr>
        <p:spPr>
          <a:xfrm>
            <a:off x="4900067" y="699640"/>
            <a:ext cx="4243933" cy="3746718"/>
          </a:xfrm>
          <a:prstGeom prst="rect">
            <a:avLst/>
          </a:prstGeom>
          <a:solidFill>
            <a:srgbClr val="E4EFF7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628650" y="1760757"/>
            <a:ext cx="3585035" cy="2685601"/>
          </a:xfrm>
          <a:prstGeom prst="rect">
            <a:avLst/>
          </a:prstGeom>
        </p:spPr>
        <p:txBody>
          <a:bodyPr/>
          <a:lstStyle>
            <a:lvl1pPr algn="ctr">
              <a:defRPr sz="2400"/>
            </a:lvl1pPr>
            <a:lvl2pPr algn="ctr">
              <a:defRPr sz="1800"/>
            </a:lvl2pPr>
            <a:lvl3pPr algn="ctr">
              <a:defRPr sz="1600"/>
            </a:lvl3pPr>
            <a:lvl4pPr algn="ctr">
              <a:defRPr sz="1050"/>
            </a:lvl4pPr>
            <a:lvl5pPr algn="ctr">
              <a:defRPr sz="800"/>
            </a:lvl5pPr>
          </a:lstStyle>
          <a:p>
            <a:pPr lvl="0"/>
            <a:r>
              <a:rPr lang="nb-NO" dirty="0" smtClean="0"/>
              <a:t>Rediger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15459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øyrestilt +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11"/>
          <p:cNvSpPr>
            <a:spLocks noGrp="1"/>
          </p:cNvSpPr>
          <p:nvPr>
            <p:ph type="pic" sz="quarter" idx="13"/>
          </p:nvPr>
        </p:nvSpPr>
        <p:spPr>
          <a:xfrm>
            <a:off x="4689570" y="0"/>
            <a:ext cx="4454430" cy="5143500"/>
          </a:xfrm>
          <a:prstGeom prst="rect">
            <a:avLst/>
          </a:prstGeom>
          <a:solidFill>
            <a:srgbClr val="E4EFF7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7" name="Tittel 16"/>
          <p:cNvSpPr>
            <a:spLocks noGrp="1"/>
          </p:cNvSpPr>
          <p:nvPr>
            <p:ph type="title" hasCustomPrompt="1"/>
          </p:nvPr>
        </p:nvSpPr>
        <p:spPr>
          <a:xfrm>
            <a:off x="628655" y="384573"/>
            <a:ext cx="3451509" cy="45362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Overskrift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4"/>
          </p:nvPr>
        </p:nvSpPr>
        <p:spPr>
          <a:xfrm>
            <a:off x="628655" y="950119"/>
            <a:ext cx="3451509" cy="39052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lang="nb-NO" dirty="0"/>
            </a:lvl1pPr>
            <a:lvl2pPr algn="l">
              <a:defRPr/>
            </a:lvl2pPr>
            <a:lvl3pPr algn="l">
              <a:defRPr sz="1600"/>
            </a:lvl3pPr>
            <a:lvl4pPr algn="l">
              <a:defRPr sz="1050"/>
            </a:lvl4pPr>
            <a:lvl5pPr algn="l">
              <a:defRPr sz="800"/>
            </a:lvl5pPr>
          </a:lstStyle>
          <a:p>
            <a:pPr lvl="0"/>
            <a:r>
              <a:rPr lang="nb-NO" dirty="0" smtClean="0"/>
              <a:t>Rediger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66345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øyrestilt +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11"/>
          <p:cNvSpPr>
            <a:spLocks noGrp="1"/>
          </p:cNvSpPr>
          <p:nvPr>
            <p:ph type="pic" sz="quarter" idx="15"/>
          </p:nvPr>
        </p:nvSpPr>
        <p:spPr>
          <a:xfrm>
            <a:off x="4689570" y="2495267"/>
            <a:ext cx="4454430" cy="2648233"/>
          </a:xfrm>
          <a:prstGeom prst="rect">
            <a:avLst/>
          </a:prstGeom>
          <a:solidFill>
            <a:srgbClr val="E4EFF7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9" name="Plassholder for bilde 11"/>
          <p:cNvSpPr>
            <a:spLocks noGrp="1"/>
          </p:cNvSpPr>
          <p:nvPr>
            <p:ph type="pic" sz="quarter" idx="16"/>
          </p:nvPr>
        </p:nvSpPr>
        <p:spPr>
          <a:xfrm>
            <a:off x="4689570" y="0"/>
            <a:ext cx="4454430" cy="2422071"/>
          </a:xfrm>
          <a:prstGeom prst="rect">
            <a:avLst/>
          </a:prstGeom>
          <a:solidFill>
            <a:srgbClr val="E4EFF7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0" name="Tittel 16"/>
          <p:cNvSpPr>
            <a:spLocks noGrp="1"/>
          </p:cNvSpPr>
          <p:nvPr>
            <p:ph type="title" hasCustomPrompt="1"/>
          </p:nvPr>
        </p:nvSpPr>
        <p:spPr>
          <a:xfrm>
            <a:off x="628655" y="384573"/>
            <a:ext cx="3451509" cy="45362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Overskrift</a:t>
            </a:r>
            <a:endParaRPr lang="nb-NO" dirty="0"/>
          </a:p>
        </p:txBody>
      </p:sp>
      <p:sp>
        <p:nvSpPr>
          <p:cNvPr id="7" name="Plassholder for innhold 2"/>
          <p:cNvSpPr>
            <a:spLocks noGrp="1"/>
          </p:cNvSpPr>
          <p:nvPr>
            <p:ph idx="14"/>
          </p:nvPr>
        </p:nvSpPr>
        <p:spPr>
          <a:xfrm>
            <a:off x="628655" y="950119"/>
            <a:ext cx="3451509" cy="39052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lang="nb-NO" dirty="0"/>
            </a:lvl1pPr>
            <a:lvl2pPr algn="l">
              <a:defRPr/>
            </a:lvl2pPr>
            <a:lvl3pPr algn="l">
              <a:defRPr sz="1600"/>
            </a:lvl3pPr>
            <a:lvl4pPr algn="l">
              <a:defRPr sz="1050"/>
            </a:lvl4pPr>
            <a:lvl5pPr algn="l">
              <a:defRPr sz="800"/>
            </a:lvl5pPr>
          </a:lstStyle>
          <a:p>
            <a:pPr lvl="0"/>
            <a:r>
              <a:rPr lang="nb-NO" dirty="0" smtClean="0"/>
              <a:t>Rediger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25953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idtstilt +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11"/>
          <p:cNvSpPr>
            <a:spLocks noGrp="1"/>
          </p:cNvSpPr>
          <p:nvPr>
            <p:ph type="pic" sz="quarter" idx="13"/>
          </p:nvPr>
        </p:nvSpPr>
        <p:spPr>
          <a:xfrm>
            <a:off x="4689570" y="0"/>
            <a:ext cx="4454430" cy="5143500"/>
          </a:xfrm>
          <a:prstGeom prst="rect">
            <a:avLst/>
          </a:prstGeom>
          <a:solidFill>
            <a:srgbClr val="E4EFF7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5" name="Tittel 16"/>
          <p:cNvSpPr>
            <a:spLocks noGrp="1"/>
          </p:cNvSpPr>
          <p:nvPr>
            <p:ph type="title" hasCustomPrompt="1"/>
          </p:nvPr>
        </p:nvSpPr>
        <p:spPr>
          <a:xfrm>
            <a:off x="628655" y="384573"/>
            <a:ext cx="3451509" cy="119831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Overskrift</a:t>
            </a:r>
            <a:endParaRPr lang="nb-NO" dirty="0"/>
          </a:p>
        </p:txBody>
      </p:sp>
      <p:sp>
        <p:nvSpPr>
          <p:cNvPr id="6" name="Plassholder for innhold 2"/>
          <p:cNvSpPr>
            <a:spLocks noGrp="1"/>
          </p:cNvSpPr>
          <p:nvPr>
            <p:ph idx="14"/>
          </p:nvPr>
        </p:nvSpPr>
        <p:spPr>
          <a:xfrm>
            <a:off x="628655" y="1943100"/>
            <a:ext cx="3451509" cy="2983706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lang="nb-NO" dirty="0"/>
            </a:lvl1pPr>
            <a:lvl2pPr algn="ctr">
              <a:defRPr/>
            </a:lvl2pPr>
            <a:lvl3pPr algn="ctr">
              <a:defRPr sz="1600"/>
            </a:lvl3pPr>
            <a:lvl4pPr algn="ctr">
              <a:defRPr sz="1050"/>
            </a:lvl4pPr>
            <a:lvl5pPr algn="ctr">
              <a:defRPr sz="800"/>
            </a:lvl5pPr>
          </a:lstStyle>
          <a:p>
            <a:pPr lvl="0"/>
            <a:r>
              <a:rPr lang="nb-NO" dirty="0" smtClean="0"/>
              <a:t>Rediger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8992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idtstilt +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11"/>
          <p:cNvSpPr>
            <a:spLocks noGrp="1"/>
          </p:cNvSpPr>
          <p:nvPr>
            <p:ph type="pic" sz="quarter" idx="15"/>
          </p:nvPr>
        </p:nvSpPr>
        <p:spPr>
          <a:xfrm>
            <a:off x="4689570" y="2495267"/>
            <a:ext cx="4454430" cy="2648233"/>
          </a:xfrm>
          <a:prstGeom prst="rect">
            <a:avLst/>
          </a:prstGeom>
          <a:solidFill>
            <a:srgbClr val="E4EFF7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9" name="Plassholder for bilde 11"/>
          <p:cNvSpPr>
            <a:spLocks noGrp="1"/>
          </p:cNvSpPr>
          <p:nvPr>
            <p:ph type="pic" sz="quarter" idx="16"/>
          </p:nvPr>
        </p:nvSpPr>
        <p:spPr>
          <a:xfrm>
            <a:off x="4689570" y="0"/>
            <a:ext cx="4454430" cy="2422071"/>
          </a:xfrm>
          <a:prstGeom prst="rect">
            <a:avLst/>
          </a:prstGeom>
          <a:solidFill>
            <a:srgbClr val="E4EFF7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6" name="Tittel 16"/>
          <p:cNvSpPr>
            <a:spLocks noGrp="1"/>
          </p:cNvSpPr>
          <p:nvPr>
            <p:ph type="title" hasCustomPrompt="1"/>
          </p:nvPr>
        </p:nvSpPr>
        <p:spPr>
          <a:xfrm>
            <a:off x="628655" y="384573"/>
            <a:ext cx="3451509" cy="119831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Overskrift</a:t>
            </a:r>
            <a:endParaRPr lang="nb-NO" dirty="0"/>
          </a:p>
        </p:txBody>
      </p:sp>
      <p:sp>
        <p:nvSpPr>
          <p:cNvPr id="10" name="Plassholder for innhold 2"/>
          <p:cNvSpPr>
            <a:spLocks noGrp="1"/>
          </p:cNvSpPr>
          <p:nvPr>
            <p:ph idx="14"/>
          </p:nvPr>
        </p:nvSpPr>
        <p:spPr>
          <a:xfrm>
            <a:off x="628655" y="1943100"/>
            <a:ext cx="3451509" cy="2983706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lang="nb-NO" dirty="0"/>
            </a:lvl1pPr>
            <a:lvl2pPr algn="ctr">
              <a:defRPr/>
            </a:lvl2pPr>
            <a:lvl3pPr algn="ctr">
              <a:defRPr sz="1600"/>
            </a:lvl3pPr>
            <a:lvl4pPr algn="ctr">
              <a:defRPr sz="1050"/>
            </a:lvl4pPr>
            <a:lvl5pPr algn="ctr">
              <a:defRPr sz="800"/>
            </a:lvl5pPr>
          </a:lstStyle>
          <a:p>
            <a:pPr lvl="0"/>
            <a:r>
              <a:rPr lang="nb-NO" dirty="0" smtClean="0"/>
              <a:t>Rediger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42415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øverst + 1 tekst høyrest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innhold 2"/>
          <p:cNvSpPr>
            <a:spLocks noGrp="1"/>
          </p:cNvSpPr>
          <p:nvPr>
            <p:ph idx="14"/>
          </p:nvPr>
        </p:nvSpPr>
        <p:spPr>
          <a:xfrm>
            <a:off x="628648" y="3332988"/>
            <a:ext cx="7886702" cy="129973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lang="nb-NO" dirty="0"/>
            </a:lvl1pPr>
            <a:lvl3pPr>
              <a:defRPr sz="1600"/>
            </a:lvl3pPr>
            <a:lvl4pPr>
              <a:defRPr sz="1050"/>
            </a:lvl4pPr>
            <a:lvl5pPr>
              <a:defRPr sz="800"/>
            </a:lvl5pPr>
          </a:lstStyle>
          <a:p>
            <a:pPr lvl="0"/>
            <a:r>
              <a:rPr lang="nb-NO" dirty="0" smtClean="0"/>
              <a:t>Rediger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4" name="Plassholder for bilde 13"/>
          <p:cNvSpPr>
            <a:spLocks noGrp="1"/>
          </p:cNvSpPr>
          <p:nvPr>
            <p:ph type="pic" sz="quarter" idx="15"/>
          </p:nvPr>
        </p:nvSpPr>
        <p:spPr>
          <a:xfrm>
            <a:off x="0" y="384573"/>
            <a:ext cx="9144000" cy="2063734"/>
          </a:xfrm>
          <a:prstGeom prst="rect">
            <a:avLst/>
          </a:prstGeom>
          <a:solidFill>
            <a:srgbClr val="E4EFF7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28650" y="2592686"/>
            <a:ext cx="7886700" cy="448483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Overskrift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95858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: 2 hvit 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3740727"/>
            <a:ext cx="9147572" cy="214745"/>
          </a:xfrm>
          <a:prstGeom prst="rect">
            <a:avLst/>
          </a:prstGeom>
          <a:solidFill>
            <a:srgbClr val="0036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Tittel 23"/>
          <p:cNvSpPr>
            <a:spLocks noGrp="1"/>
          </p:cNvSpPr>
          <p:nvPr>
            <p:ph type="title"/>
          </p:nvPr>
        </p:nvSpPr>
        <p:spPr>
          <a:xfrm>
            <a:off x="628650" y="4192436"/>
            <a:ext cx="7886700" cy="3904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27" name="Plassholder for tekst 26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4629790"/>
            <a:ext cx="5748048" cy="3745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nb-NO" dirty="0" smtClean="0"/>
              <a:t>Navn på foredragsholdere</a:t>
            </a:r>
            <a:endParaRPr lang="nb-NO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1A717BAA-48AD-2F40-AE5E-8628E6C948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" t="21436" r="4453" b="22731"/>
          <a:stretch/>
        </p:blipFill>
        <p:spPr>
          <a:xfrm>
            <a:off x="369094" y="392907"/>
            <a:ext cx="8405812" cy="2871788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732" y="4654968"/>
            <a:ext cx="1997794" cy="38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334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øverst + 1 tekst høyrest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13"/>
          <p:cNvSpPr>
            <a:spLocks noGrp="1"/>
          </p:cNvSpPr>
          <p:nvPr>
            <p:ph type="pic" sz="quarter" idx="15"/>
          </p:nvPr>
        </p:nvSpPr>
        <p:spPr>
          <a:xfrm>
            <a:off x="0" y="384573"/>
            <a:ext cx="4578532" cy="2063734"/>
          </a:xfrm>
          <a:prstGeom prst="rect">
            <a:avLst/>
          </a:prstGeom>
          <a:solidFill>
            <a:srgbClr val="E4EFF7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9" name="Plassholder for bilde 13"/>
          <p:cNvSpPr>
            <a:spLocks noGrp="1"/>
          </p:cNvSpPr>
          <p:nvPr>
            <p:ph type="pic" sz="quarter" idx="16"/>
          </p:nvPr>
        </p:nvSpPr>
        <p:spPr>
          <a:xfrm>
            <a:off x="4578532" y="384573"/>
            <a:ext cx="4565468" cy="2063734"/>
          </a:xfrm>
          <a:prstGeom prst="rect">
            <a:avLst/>
          </a:prstGeom>
          <a:solidFill>
            <a:srgbClr val="E4EFF7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0" name="Plassholder for innhold 2"/>
          <p:cNvSpPr>
            <a:spLocks noGrp="1"/>
          </p:cNvSpPr>
          <p:nvPr>
            <p:ph idx="14"/>
          </p:nvPr>
        </p:nvSpPr>
        <p:spPr>
          <a:xfrm>
            <a:off x="628648" y="3332988"/>
            <a:ext cx="7886702" cy="129973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lang="nb-NO" sz="2400" dirty="0"/>
            </a:lvl1pPr>
            <a:lvl3pPr>
              <a:defRPr sz="1600"/>
            </a:lvl3pPr>
            <a:lvl4pPr>
              <a:defRPr sz="1050"/>
            </a:lvl4pPr>
            <a:lvl5pPr>
              <a:defRPr sz="800"/>
            </a:lvl5pPr>
          </a:lstStyle>
          <a:p>
            <a:pPr lvl="0"/>
            <a:r>
              <a:rPr lang="nb-NO" dirty="0" smtClean="0"/>
              <a:t>Rediger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2" name="Tittel 1"/>
          <p:cNvSpPr>
            <a:spLocks noGrp="1"/>
          </p:cNvSpPr>
          <p:nvPr>
            <p:ph type="title" hasCustomPrompt="1"/>
          </p:nvPr>
        </p:nvSpPr>
        <p:spPr>
          <a:xfrm>
            <a:off x="628650" y="2592686"/>
            <a:ext cx="7886700" cy="448483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Overskrift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39330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øverst + 1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innhold 2"/>
          <p:cNvSpPr>
            <a:spLocks noGrp="1"/>
          </p:cNvSpPr>
          <p:nvPr>
            <p:ph idx="14"/>
          </p:nvPr>
        </p:nvSpPr>
        <p:spPr>
          <a:xfrm>
            <a:off x="628648" y="3332988"/>
            <a:ext cx="7886702" cy="129973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lang="nb-NO" sz="2400" dirty="0"/>
            </a:lvl1pPr>
            <a:lvl2pPr algn="ctr">
              <a:defRPr/>
            </a:lvl2pPr>
            <a:lvl3pPr algn="ctr">
              <a:defRPr sz="1600"/>
            </a:lvl3pPr>
            <a:lvl4pPr algn="ctr">
              <a:defRPr sz="1050"/>
            </a:lvl4pPr>
            <a:lvl5pPr algn="ctr">
              <a:defRPr sz="800"/>
            </a:lvl5pPr>
          </a:lstStyle>
          <a:p>
            <a:pPr lvl="0"/>
            <a:r>
              <a:rPr lang="nb-NO" dirty="0" smtClean="0"/>
              <a:t>Rediger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4" name="Plassholder for bilde 13"/>
          <p:cNvSpPr>
            <a:spLocks noGrp="1"/>
          </p:cNvSpPr>
          <p:nvPr>
            <p:ph type="pic" sz="quarter" idx="15"/>
          </p:nvPr>
        </p:nvSpPr>
        <p:spPr>
          <a:xfrm>
            <a:off x="0" y="384573"/>
            <a:ext cx="9144000" cy="2063734"/>
          </a:xfrm>
          <a:prstGeom prst="rect">
            <a:avLst/>
          </a:prstGeom>
          <a:solidFill>
            <a:srgbClr val="E4EFF7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28650" y="2592686"/>
            <a:ext cx="7886700" cy="448483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Overskrift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55809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øverst + 1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13"/>
          <p:cNvSpPr>
            <a:spLocks noGrp="1"/>
          </p:cNvSpPr>
          <p:nvPr>
            <p:ph type="pic" sz="quarter" idx="15"/>
          </p:nvPr>
        </p:nvSpPr>
        <p:spPr>
          <a:xfrm>
            <a:off x="0" y="384573"/>
            <a:ext cx="4578532" cy="2063734"/>
          </a:xfrm>
          <a:prstGeom prst="rect">
            <a:avLst/>
          </a:prstGeom>
          <a:solidFill>
            <a:srgbClr val="E4EFF7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9" name="Plassholder for bilde 13"/>
          <p:cNvSpPr>
            <a:spLocks noGrp="1"/>
          </p:cNvSpPr>
          <p:nvPr>
            <p:ph type="pic" sz="quarter" idx="16"/>
          </p:nvPr>
        </p:nvSpPr>
        <p:spPr>
          <a:xfrm>
            <a:off x="4578532" y="384573"/>
            <a:ext cx="4565468" cy="2063734"/>
          </a:xfrm>
          <a:prstGeom prst="rect">
            <a:avLst/>
          </a:prstGeom>
          <a:solidFill>
            <a:srgbClr val="E4EFF7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0" name="Plassholder for innhold 2"/>
          <p:cNvSpPr>
            <a:spLocks noGrp="1"/>
          </p:cNvSpPr>
          <p:nvPr>
            <p:ph idx="14"/>
          </p:nvPr>
        </p:nvSpPr>
        <p:spPr>
          <a:xfrm>
            <a:off x="628648" y="3332988"/>
            <a:ext cx="7886702" cy="129973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lang="nb-NO" sz="2400" dirty="0"/>
            </a:lvl1pPr>
            <a:lvl2pPr algn="ctr">
              <a:defRPr/>
            </a:lvl2pPr>
            <a:lvl3pPr algn="ctr">
              <a:defRPr sz="1600"/>
            </a:lvl3pPr>
            <a:lvl4pPr algn="ctr">
              <a:defRPr sz="1050"/>
            </a:lvl4pPr>
            <a:lvl5pPr algn="ctr">
              <a:defRPr sz="800"/>
            </a:lvl5pPr>
          </a:lstStyle>
          <a:p>
            <a:pPr lvl="0"/>
            <a:r>
              <a:rPr lang="nb-NO" dirty="0" smtClean="0"/>
              <a:t>Rediger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2" name="Tittel 1"/>
          <p:cNvSpPr>
            <a:spLocks noGrp="1"/>
          </p:cNvSpPr>
          <p:nvPr>
            <p:ph type="title" hasCustomPrompt="1"/>
          </p:nvPr>
        </p:nvSpPr>
        <p:spPr>
          <a:xfrm>
            <a:off x="628650" y="2592686"/>
            <a:ext cx="7886700" cy="448483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Overskrift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64168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2/3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81483" y="274638"/>
            <a:ext cx="2587311" cy="99377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bilde 11"/>
          <p:cNvSpPr>
            <a:spLocks noGrp="1"/>
          </p:cNvSpPr>
          <p:nvPr>
            <p:ph type="pic" sz="quarter" idx="16"/>
          </p:nvPr>
        </p:nvSpPr>
        <p:spPr>
          <a:xfrm>
            <a:off x="2957258" y="0"/>
            <a:ext cx="6186743" cy="5143500"/>
          </a:xfrm>
          <a:prstGeom prst="rect">
            <a:avLst/>
          </a:prstGeom>
          <a:solidFill>
            <a:srgbClr val="E4EFF7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55732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2/3 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81483" y="274638"/>
            <a:ext cx="2587311" cy="99377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bilde 11"/>
          <p:cNvSpPr>
            <a:spLocks noGrp="1"/>
          </p:cNvSpPr>
          <p:nvPr>
            <p:ph type="pic" sz="quarter" idx="16"/>
          </p:nvPr>
        </p:nvSpPr>
        <p:spPr>
          <a:xfrm>
            <a:off x="2957258" y="0"/>
            <a:ext cx="6186743" cy="2563170"/>
          </a:xfrm>
          <a:prstGeom prst="rect">
            <a:avLst/>
          </a:prstGeom>
          <a:solidFill>
            <a:srgbClr val="E4EFF7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5" name="Plassholder for bilde 11"/>
          <p:cNvSpPr>
            <a:spLocks noGrp="1"/>
          </p:cNvSpPr>
          <p:nvPr>
            <p:ph type="pic" sz="quarter" idx="17"/>
          </p:nvPr>
        </p:nvSpPr>
        <p:spPr>
          <a:xfrm>
            <a:off x="2957257" y="2563170"/>
            <a:ext cx="6186743" cy="2580330"/>
          </a:xfrm>
          <a:prstGeom prst="rect">
            <a:avLst/>
          </a:prstGeom>
          <a:solidFill>
            <a:srgbClr val="E4EFF7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09260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bilde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/>
          <p:cNvSpPr>
            <a:spLocks noGrp="1"/>
          </p:cNvSpPr>
          <p:nvPr>
            <p:ph type="title"/>
          </p:nvPr>
        </p:nvSpPr>
        <p:spPr>
          <a:xfrm>
            <a:off x="3564968" y="699640"/>
            <a:ext cx="4992699" cy="47302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7" name="Plassholder for bilde 11"/>
          <p:cNvSpPr>
            <a:spLocks noGrp="1"/>
          </p:cNvSpPr>
          <p:nvPr>
            <p:ph type="pic" sz="quarter" idx="18"/>
          </p:nvPr>
        </p:nvSpPr>
        <p:spPr>
          <a:xfrm>
            <a:off x="2" y="0"/>
            <a:ext cx="2957258" cy="5143500"/>
          </a:xfrm>
          <a:prstGeom prst="rect">
            <a:avLst/>
          </a:prstGeom>
          <a:solidFill>
            <a:srgbClr val="E4EFF7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3564968" y="1311700"/>
            <a:ext cx="4992699" cy="325337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800"/>
            </a:lvl2pPr>
          </a:lstStyle>
          <a:p>
            <a:pPr lvl="0"/>
            <a:r>
              <a:rPr lang="nb-NO" dirty="0" smtClean="0"/>
              <a:t>Rediger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19968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to bilder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/>
          <p:cNvSpPr>
            <a:spLocks noGrp="1"/>
          </p:cNvSpPr>
          <p:nvPr>
            <p:ph type="title"/>
          </p:nvPr>
        </p:nvSpPr>
        <p:spPr>
          <a:xfrm>
            <a:off x="3564968" y="699640"/>
            <a:ext cx="4992699" cy="47302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3564968" y="1311700"/>
            <a:ext cx="4992699" cy="325337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050"/>
            </a:lvl4pPr>
            <a:lvl5pPr>
              <a:defRPr sz="800"/>
            </a:lvl5pPr>
          </a:lstStyle>
          <a:p>
            <a:pPr lvl="0"/>
            <a:r>
              <a:rPr lang="nb-NO" dirty="0" smtClean="0"/>
              <a:t>Rediger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0" name="Plassholder for bilde 11"/>
          <p:cNvSpPr>
            <a:spLocks noGrp="1"/>
          </p:cNvSpPr>
          <p:nvPr>
            <p:ph type="pic" sz="quarter" idx="19"/>
          </p:nvPr>
        </p:nvSpPr>
        <p:spPr>
          <a:xfrm>
            <a:off x="1" y="0"/>
            <a:ext cx="2957257" cy="2573350"/>
          </a:xfrm>
          <a:prstGeom prst="rect">
            <a:avLst/>
          </a:prstGeom>
          <a:solidFill>
            <a:srgbClr val="E4EFF7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1" name="Plassholder for bilde 11"/>
          <p:cNvSpPr>
            <a:spLocks noGrp="1"/>
          </p:cNvSpPr>
          <p:nvPr>
            <p:ph type="pic" sz="quarter" idx="20"/>
          </p:nvPr>
        </p:nvSpPr>
        <p:spPr>
          <a:xfrm>
            <a:off x="0" y="2573350"/>
            <a:ext cx="2957257" cy="2570150"/>
          </a:xfrm>
          <a:prstGeom prst="rect">
            <a:avLst/>
          </a:prstGeom>
          <a:solidFill>
            <a:srgbClr val="E4EFF7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54987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norama bilde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13"/>
          <p:cNvSpPr>
            <a:spLocks noGrp="1"/>
          </p:cNvSpPr>
          <p:nvPr>
            <p:ph type="pic" sz="quarter" idx="15"/>
          </p:nvPr>
        </p:nvSpPr>
        <p:spPr>
          <a:xfrm>
            <a:off x="0" y="-16288"/>
            <a:ext cx="9144000" cy="2588037"/>
          </a:xfrm>
          <a:prstGeom prst="rect">
            <a:avLst/>
          </a:prstGeom>
          <a:solidFill>
            <a:srgbClr val="E4EFF7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5" name="Tittel 1"/>
          <p:cNvSpPr>
            <a:spLocks noGrp="1"/>
          </p:cNvSpPr>
          <p:nvPr>
            <p:ph type="title"/>
          </p:nvPr>
        </p:nvSpPr>
        <p:spPr>
          <a:xfrm>
            <a:off x="181483" y="3115374"/>
            <a:ext cx="8752205" cy="99377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01141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a bilde + tekst hvit b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13"/>
          <p:cNvSpPr>
            <a:spLocks noGrp="1"/>
          </p:cNvSpPr>
          <p:nvPr>
            <p:ph type="pic" sz="quarter" idx="15"/>
          </p:nvPr>
        </p:nvSpPr>
        <p:spPr>
          <a:xfrm>
            <a:off x="0" y="-16289"/>
            <a:ext cx="9144000" cy="4109921"/>
          </a:xfrm>
          <a:prstGeom prst="rect">
            <a:avLst/>
          </a:prstGeom>
          <a:solidFill>
            <a:srgbClr val="E4EFF7"/>
          </a:solidFill>
        </p:spPr>
        <p:txBody>
          <a:bodyPr/>
          <a:lstStyle>
            <a:lvl1pPr>
              <a:defRPr lang="nb-NO" dirty="0"/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5" name="Tittel 1"/>
          <p:cNvSpPr>
            <a:spLocks noGrp="1"/>
          </p:cNvSpPr>
          <p:nvPr>
            <p:ph type="title"/>
          </p:nvPr>
        </p:nvSpPr>
        <p:spPr>
          <a:xfrm>
            <a:off x="181483" y="4429126"/>
            <a:ext cx="8752205" cy="49424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39600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203424"/>
          </a:xfrm>
          <a:prstGeom prst="rect">
            <a:avLst/>
          </a:prstGeom>
          <a:solidFill>
            <a:srgbClr val="E4EFF7"/>
          </a:solidFill>
          <a:ln>
            <a:noFill/>
          </a:ln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0953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: 3 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3740727"/>
            <a:ext cx="9147572" cy="214745"/>
          </a:xfrm>
          <a:prstGeom prst="rect">
            <a:avLst/>
          </a:prstGeom>
          <a:solidFill>
            <a:srgbClr val="0036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3740150"/>
          </a:xfrm>
          <a:prstGeom prst="rect">
            <a:avLst/>
          </a:prstGeom>
          <a:solidFill>
            <a:srgbClr val="E4EFF7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23"/>
          <p:cNvSpPr>
            <a:spLocks noGrp="1"/>
          </p:cNvSpPr>
          <p:nvPr>
            <p:ph type="title"/>
          </p:nvPr>
        </p:nvSpPr>
        <p:spPr>
          <a:xfrm>
            <a:off x="628650" y="4192436"/>
            <a:ext cx="7886700" cy="3904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6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4629790"/>
            <a:ext cx="5748048" cy="3745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nb-NO" dirty="0" smtClean="0"/>
              <a:t>Navn på foredragsholdere</a:t>
            </a:r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732" y="4654968"/>
            <a:ext cx="1997794" cy="38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109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stå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8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541488" cy="5143500"/>
          </a:xfrm>
          <a:prstGeom prst="rect">
            <a:avLst/>
          </a:prstGeom>
          <a:solidFill>
            <a:srgbClr val="E4EFF7"/>
          </a:solidFill>
          <a:ln>
            <a:noFill/>
          </a:ln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Plassholder for bilde 8"/>
          <p:cNvSpPr>
            <a:spLocks noGrp="1"/>
          </p:cNvSpPr>
          <p:nvPr>
            <p:ph type="pic" sz="quarter" idx="11"/>
          </p:nvPr>
        </p:nvSpPr>
        <p:spPr>
          <a:xfrm>
            <a:off x="4634559" y="0"/>
            <a:ext cx="4541489" cy="5143500"/>
          </a:xfrm>
          <a:prstGeom prst="rect">
            <a:avLst/>
          </a:prstGeom>
          <a:solidFill>
            <a:srgbClr val="E4EFF7"/>
          </a:solidFill>
          <a:ln>
            <a:noFill/>
          </a:ln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7976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lig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8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3999" cy="2518064"/>
          </a:xfrm>
          <a:prstGeom prst="rect">
            <a:avLst/>
          </a:prstGeom>
          <a:solidFill>
            <a:srgbClr val="E4EFF7"/>
          </a:solidFill>
          <a:ln>
            <a:noFill/>
          </a:ln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5" name="Plassholder for bilde 8"/>
          <p:cNvSpPr>
            <a:spLocks noGrp="1"/>
          </p:cNvSpPr>
          <p:nvPr>
            <p:ph type="pic" sz="quarter" idx="13"/>
          </p:nvPr>
        </p:nvSpPr>
        <p:spPr>
          <a:xfrm>
            <a:off x="1" y="2625436"/>
            <a:ext cx="9143999" cy="2518064"/>
          </a:xfrm>
          <a:prstGeom prst="rect">
            <a:avLst/>
          </a:prstGeom>
          <a:solidFill>
            <a:srgbClr val="E4EFF7"/>
          </a:solidFill>
          <a:ln>
            <a:noFill/>
          </a:ln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2018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+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8"/>
          <p:cNvSpPr>
            <a:spLocks noGrp="1"/>
          </p:cNvSpPr>
          <p:nvPr>
            <p:ph type="pic" sz="quarter" idx="10"/>
          </p:nvPr>
        </p:nvSpPr>
        <p:spPr>
          <a:xfrm>
            <a:off x="0" y="2611582"/>
            <a:ext cx="4506851" cy="2531918"/>
          </a:xfrm>
          <a:prstGeom prst="rect">
            <a:avLst/>
          </a:prstGeom>
          <a:solidFill>
            <a:srgbClr val="E4EFF7"/>
          </a:solidFill>
          <a:ln>
            <a:noFill/>
          </a:ln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1" name="Plassholder for bilde 8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3999" cy="2518064"/>
          </a:xfrm>
          <a:prstGeom prst="rect">
            <a:avLst/>
          </a:prstGeom>
          <a:solidFill>
            <a:srgbClr val="E4EFF7"/>
          </a:solidFill>
          <a:ln>
            <a:noFill/>
          </a:ln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2" name="Plassholder for bilde 8"/>
          <p:cNvSpPr>
            <a:spLocks noGrp="1"/>
          </p:cNvSpPr>
          <p:nvPr>
            <p:ph type="pic" sz="quarter" idx="13" hasCustomPrompt="1"/>
          </p:nvPr>
        </p:nvSpPr>
        <p:spPr>
          <a:xfrm>
            <a:off x="4599921" y="2611582"/>
            <a:ext cx="4544079" cy="2531918"/>
          </a:xfrm>
          <a:prstGeom prst="rect">
            <a:avLst/>
          </a:prstGeom>
          <a:solidFill>
            <a:srgbClr val="E4EFF7"/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ikonet for å legge til et </a:t>
            </a:r>
            <a:r>
              <a:rPr lang="nb-NO" dirty="0" err="1" smtClean="0"/>
              <a:t>bildez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9962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+1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06851" cy="2531918"/>
          </a:xfrm>
          <a:prstGeom prst="rect">
            <a:avLst/>
          </a:prstGeom>
          <a:solidFill>
            <a:srgbClr val="E4EFF7"/>
          </a:solidFill>
          <a:ln>
            <a:noFill/>
          </a:ln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5" name="Plassholder for bilde 8"/>
          <p:cNvSpPr>
            <a:spLocks noGrp="1"/>
          </p:cNvSpPr>
          <p:nvPr>
            <p:ph type="pic" sz="quarter" idx="12"/>
          </p:nvPr>
        </p:nvSpPr>
        <p:spPr>
          <a:xfrm>
            <a:off x="0" y="2625437"/>
            <a:ext cx="9143999" cy="2518064"/>
          </a:xfrm>
          <a:prstGeom prst="rect">
            <a:avLst/>
          </a:prstGeom>
          <a:solidFill>
            <a:srgbClr val="E4EFF7"/>
          </a:solidFill>
          <a:ln>
            <a:noFill/>
          </a:ln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8" name="Plassholder for bilde 8"/>
          <p:cNvSpPr>
            <a:spLocks noGrp="1"/>
          </p:cNvSpPr>
          <p:nvPr>
            <p:ph type="pic" sz="quarter" idx="13" hasCustomPrompt="1"/>
          </p:nvPr>
        </p:nvSpPr>
        <p:spPr>
          <a:xfrm>
            <a:off x="4599921" y="0"/>
            <a:ext cx="4544079" cy="2531918"/>
          </a:xfrm>
          <a:prstGeom prst="rect">
            <a:avLst/>
          </a:prstGeom>
          <a:solidFill>
            <a:srgbClr val="E4EFF7"/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ikonet for å legge til et </a:t>
            </a:r>
            <a:r>
              <a:rPr lang="nb-NO" dirty="0" err="1" smtClean="0"/>
              <a:t>bildez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22684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+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/>
          <p:cNvSpPr>
            <a:spLocks noGrp="1"/>
          </p:cNvSpPr>
          <p:nvPr>
            <p:ph type="pic" sz="quarter" idx="12"/>
          </p:nvPr>
        </p:nvSpPr>
        <p:spPr>
          <a:xfrm>
            <a:off x="3058391" y="2625436"/>
            <a:ext cx="6085609" cy="2518064"/>
          </a:xfrm>
          <a:prstGeom prst="rect">
            <a:avLst/>
          </a:prstGeom>
          <a:solidFill>
            <a:srgbClr val="E4EFF7"/>
          </a:solidFill>
          <a:ln>
            <a:noFill/>
          </a:ln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8" name="Plassholder for bilde 8"/>
          <p:cNvSpPr>
            <a:spLocks noGrp="1"/>
          </p:cNvSpPr>
          <p:nvPr>
            <p:ph type="pic" sz="quarter" idx="13" hasCustomPrompt="1"/>
          </p:nvPr>
        </p:nvSpPr>
        <p:spPr>
          <a:xfrm>
            <a:off x="3058391" y="0"/>
            <a:ext cx="6085609" cy="2531918"/>
          </a:xfrm>
          <a:prstGeom prst="rect">
            <a:avLst/>
          </a:prstGeom>
          <a:solidFill>
            <a:srgbClr val="E4EFF7"/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ikonet for å legge til et </a:t>
            </a:r>
            <a:r>
              <a:rPr lang="nb-NO" dirty="0" err="1" smtClean="0"/>
              <a:t>bildez</a:t>
            </a:r>
            <a:endParaRPr lang="nb-NO" dirty="0"/>
          </a:p>
        </p:txBody>
      </p:sp>
      <p:sp>
        <p:nvSpPr>
          <p:cNvPr id="6" name="Plassholder for bilde 11"/>
          <p:cNvSpPr>
            <a:spLocks noGrp="1"/>
          </p:cNvSpPr>
          <p:nvPr>
            <p:ph type="pic" sz="quarter" idx="18"/>
          </p:nvPr>
        </p:nvSpPr>
        <p:spPr>
          <a:xfrm>
            <a:off x="2" y="0"/>
            <a:ext cx="2957258" cy="5143500"/>
          </a:xfrm>
          <a:prstGeom prst="rect">
            <a:avLst/>
          </a:prstGeom>
          <a:solidFill>
            <a:srgbClr val="E4EFF7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09119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+ 1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/>
          <p:cNvSpPr>
            <a:spLocks noGrp="1"/>
          </p:cNvSpPr>
          <p:nvPr>
            <p:ph type="pic" sz="quarter" idx="12"/>
          </p:nvPr>
        </p:nvSpPr>
        <p:spPr>
          <a:xfrm>
            <a:off x="0" y="2625436"/>
            <a:ext cx="6085609" cy="2518064"/>
          </a:xfrm>
          <a:prstGeom prst="rect">
            <a:avLst/>
          </a:prstGeom>
          <a:solidFill>
            <a:srgbClr val="E4EFF7"/>
          </a:solidFill>
          <a:ln>
            <a:noFill/>
          </a:ln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8" name="Plassholder for bilde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85609" cy="2531918"/>
          </a:xfrm>
          <a:prstGeom prst="rect">
            <a:avLst/>
          </a:prstGeom>
          <a:solidFill>
            <a:srgbClr val="E4EFF7"/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ikonet for å legge til et </a:t>
            </a:r>
            <a:r>
              <a:rPr lang="nb-NO" dirty="0" err="1" smtClean="0"/>
              <a:t>bildez</a:t>
            </a:r>
            <a:endParaRPr lang="nb-NO" dirty="0"/>
          </a:p>
        </p:txBody>
      </p:sp>
      <p:sp>
        <p:nvSpPr>
          <p:cNvPr id="7" name="Plassholder for bilde 11"/>
          <p:cNvSpPr>
            <a:spLocks noGrp="1"/>
          </p:cNvSpPr>
          <p:nvPr>
            <p:ph type="pic" sz="quarter" idx="16"/>
          </p:nvPr>
        </p:nvSpPr>
        <p:spPr>
          <a:xfrm flipH="1">
            <a:off x="6186742" y="0"/>
            <a:ext cx="2957258" cy="5143500"/>
          </a:xfrm>
          <a:prstGeom prst="rect">
            <a:avLst/>
          </a:prstGeom>
          <a:solidFill>
            <a:srgbClr val="E4EFF7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06928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stå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11"/>
          <p:cNvSpPr>
            <a:spLocks noGrp="1"/>
          </p:cNvSpPr>
          <p:nvPr>
            <p:ph type="pic" sz="quarter" idx="16"/>
          </p:nvPr>
        </p:nvSpPr>
        <p:spPr>
          <a:xfrm>
            <a:off x="-1" y="0"/>
            <a:ext cx="2989117" cy="5143500"/>
          </a:xfrm>
          <a:prstGeom prst="rect">
            <a:avLst/>
          </a:prstGeom>
          <a:solidFill>
            <a:srgbClr val="E4EFF7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5" name="Plassholder for bilde 11"/>
          <p:cNvSpPr>
            <a:spLocks noGrp="1"/>
          </p:cNvSpPr>
          <p:nvPr>
            <p:ph type="pic" sz="quarter" idx="17"/>
          </p:nvPr>
        </p:nvSpPr>
        <p:spPr>
          <a:xfrm>
            <a:off x="3077441" y="0"/>
            <a:ext cx="2989117" cy="5143500"/>
          </a:xfrm>
          <a:prstGeom prst="rect">
            <a:avLst/>
          </a:prstGeom>
          <a:solidFill>
            <a:srgbClr val="E4EFF7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8" name="Plassholder for bilde 11"/>
          <p:cNvSpPr>
            <a:spLocks noGrp="1"/>
          </p:cNvSpPr>
          <p:nvPr>
            <p:ph type="pic" sz="quarter" idx="18"/>
          </p:nvPr>
        </p:nvSpPr>
        <p:spPr>
          <a:xfrm>
            <a:off x="6154883" y="0"/>
            <a:ext cx="2989117" cy="5143500"/>
          </a:xfrm>
          <a:prstGeom prst="rect">
            <a:avLst/>
          </a:prstGeom>
          <a:solidFill>
            <a:srgbClr val="E4EFF7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44464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lig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11"/>
          <p:cNvSpPr>
            <a:spLocks noGrp="1"/>
          </p:cNvSpPr>
          <p:nvPr>
            <p:ph type="pic" sz="quarter" idx="17"/>
          </p:nvPr>
        </p:nvSpPr>
        <p:spPr>
          <a:xfrm flipH="1">
            <a:off x="-1" y="1744133"/>
            <a:ext cx="9144000" cy="1655234"/>
          </a:xfrm>
          <a:prstGeom prst="rect">
            <a:avLst/>
          </a:prstGeom>
          <a:solidFill>
            <a:srgbClr val="E4EFF7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8"/>
          </p:nvPr>
        </p:nvSpPr>
        <p:spPr>
          <a:xfrm>
            <a:off x="0" y="3488266"/>
            <a:ext cx="9144000" cy="1655234"/>
          </a:xfrm>
          <a:prstGeom prst="rect">
            <a:avLst/>
          </a:prstGeom>
          <a:solidFill>
            <a:srgbClr val="E4EFF7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1" name="Plassholder for bilde 4"/>
          <p:cNvSpPr>
            <a:spLocks noGrp="1"/>
          </p:cNvSpPr>
          <p:nvPr>
            <p:ph type="pic" sz="quarter" idx="19"/>
          </p:nvPr>
        </p:nvSpPr>
        <p:spPr>
          <a:xfrm>
            <a:off x="-1" y="0"/>
            <a:ext cx="9144000" cy="1655234"/>
          </a:xfrm>
          <a:prstGeom prst="rect">
            <a:avLst/>
          </a:prstGeom>
          <a:solidFill>
            <a:srgbClr val="E4EFF7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66670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0388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svar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695" b="11695"/>
          <a:stretch/>
        </p:blipFill>
        <p:spPr>
          <a:xfrm>
            <a:off x="0" y="-1713643"/>
            <a:ext cx="9144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312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: En partner for helsetjenester i utvikl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732" y="4654968"/>
            <a:ext cx="1997794" cy="382210"/>
          </a:xfrm>
          <a:prstGeom prst="rect">
            <a:avLst/>
          </a:prstGeom>
        </p:spPr>
      </p:pic>
      <p:sp>
        <p:nvSpPr>
          <p:cNvPr id="2" name="TekstSylinder 1"/>
          <p:cNvSpPr txBox="1"/>
          <p:nvPr userDrawn="1"/>
        </p:nvSpPr>
        <p:spPr>
          <a:xfrm>
            <a:off x="2166550" y="1307983"/>
            <a:ext cx="53188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 smtClean="0">
                <a:solidFill>
                  <a:srgbClr val="31488C"/>
                </a:solidFill>
                <a:latin typeface="+mj-lt"/>
              </a:rPr>
              <a:t>En partner for </a:t>
            </a:r>
          </a:p>
          <a:p>
            <a:r>
              <a:rPr lang="nb-NO" sz="4000" dirty="0" smtClean="0">
                <a:solidFill>
                  <a:srgbClr val="31488C"/>
                </a:solidFill>
                <a:latin typeface="+mj-lt"/>
              </a:rPr>
              <a:t>helsetjenester i utvikling</a:t>
            </a:r>
            <a:endParaRPr lang="nb-NO" sz="4000" dirty="0">
              <a:solidFill>
                <a:srgbClr val="31488C"/>
              </a:solidFill>
              <a:latin typeface="+mj-lt"/>
            </a:endParaRPr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0" y="1069086"/>
            <a:ext cx="1499617" cy="3005328"/>
          </a:xfrm>
          <a:prstGeom prst="rect">
            <a:avLst/>
          </a:prstGeom>
        </p:spPr>
      </p:pic>
      <p:sp>
        <p:nvSpPr>
          <p:cNvPr id="9" name="Rektangel 8"/>
          <p:cNvSpPr/>
          <p:nvPr userDrawn="1"/>
        </p:nvSpPr>
        <p:spPr>
          <a:xfrm>
            <a:off x="2281881" y="2763688"/>
            <a:ext cx="4964670" cy="75620"/>
          </a:xfrm>
          <a:prstGeom prst="rect">
            <a:avLst/>
          </a:prstGeom>
          <a:solidFill>
            <a:srgbClr val="94C2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2" name="Tittel 23"/>
          <p:cNvSpPr>
            <a:spLocks noGrp="1"/>
          </p:cNvSpPr>
          <p:nvPr>
            <p:ph type="title" hasCustomPrompt="1"/>
          </p:nvPr>
        </p:nvSpPr>
        <p:spPr>
          <a:xfrm>
            <a:off x="2281881" y="3058583"/>
            <a:ext cx="4964670" cy="3904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nb-NO" dirty="0" smtClean="0"/>
              <a:t>Tittel på foredrag</a:t>
            </a:r>
            <a:endParaRPr lang="nb-NO" dirty="0"/>
          </a:p>
        </p:txBody>
      </p:sp>
      <p:sp>
        <p:nvSpPr>
          <p:cNvPr id="13" name="Plassholder for tekst 26"/>
          <p:cNvSpPr>
            <a:spLocks noGrp="1"/>
          </p:cNvSpPr>
          <p:nvPr>
            <p:ph type="body" sz="quarter" idx="10" hasCustomPrompt="1"/>
          </p:nvPr>
        </p:nvSpPr>
        <p:spPr>
          <a:xfrm>
            <a:off x="2281881" y="3449033"/>
            <a:ext cx="4964670" cy="3745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nb-NO" dirty="0" smtClean="0"/>
              <a:t>Navn på foredragsholdere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53395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moverl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593" b="9593"/>
          <a:stretch/>
        </p:blipFill>
        <p:spPr>
          <a:xfrm>
            <a:off x="-32657" y="-1740714"/>
            <a:ext cx="9176657" cy="688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69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spil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520" b="8520"/>
          <a:stretch/>
        </p:blipFill>
        <p:spPr>
          <a:xfrm>
            <a:off x="1" y="-1713643"/>
            <a:ext cx="9144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346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 verd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717BAA-48AD-2F40-AE5E-8628E6C948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2342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2"/>
          <a:stretch/>
        </p:blipFill>
        <p:spPr>
          <a:xfrm>
            <a:off x="0" y="0"/>
            <a:ext cx="9144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2671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9"/>
          <a:stretch/>
        </p:blipFill>
        <p:spPr>
          <a:xfrm>
            <a:off x="0" y="3464"/>
            <a:ext cx="9143999" cy="4949533"/>
          </a:xfrm>
          <a:prstGeom prst="rect">
            <a:avLst/>
          </a:prstGeom>
        </p:spPr>
      </p:pic>
      <p:sp>
        <p:nvSpPr>
          <p:cNvPr id="4" name="Plassholder f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813050" y="2068081"/>
            <a:ext cx="5575876" cy="491548"/>
          </a:xfrm>
        </p:spPr>
        <p:txBody>
          <a:bodyPr>
            <a:noAutofit/>
          </a:bodyPr>
          <a:lstStyle>
            <a:lvl1pPr marL="0" indent="0" algn="l">
              <a:buNone/>
              <a:defRPr sz="3200" b="1" baseline="0">
                <a:solidFill>
                  <a:srgbClr val="062F87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 dirty="0" smtClean="0"/>
              <a:t>Kapittel overskrift</a:t>
            </a:r>
          </a:p>
        </p:txBody>
      </p:sp>
      <p:sp>
        <p:nvSpPr>
          <p:cNvPr id="6" name="Plassholder for tekst 3"/>
          <p:cNvSpPr>
            <a:spLocks noGrp="1"/>
          </p:cNvSpPr>
          <p:nvPr>
            <p:ph type="body" sz="quarter" idx="11" hasCustomPrompt="1"/>
          </p:nvPr>
        </p:nvSpPr>
        <p:spPr>
          <a:xfrm>
            <a:off x="2813049" y="2598018"/>
            <a:ext cx="5575877" cy="432664"/>
          </a:xfrm>
        </p:spPr>
        <p:txBody>
          <a:bodyPr>
            <a:normAutofit/>
          </a:bodyPr>
          <a:lstStyle>
            <a:lvl1pPr marL="0" indent="0" algn="l">
              <a:buNone/>
              <a:defRPr sz="1800" b="0" baseline="0">
                <a:solidFill>
                  <a:srgbClr val="062F87"/>
                </a:solidFill>
              </a:defRPr>
            </a:lvl1pPr>
            <a:lvl5pPr>
              <a:defRPr/>
            </a:lvl5pPr>
          </a:lstStyle>
          <a:p>
            <a:pPr lvl="0"/>
            <a:r>
              <a:rPr lang="nb-NO" dirty="0" smtClean="0"/>
              <a:t>Navn </a:t>
            </a:r>
            <a:r>
              <a:rPr lang="nb-NO" dirty="0" err="1" smtClean="0"/>
              <a:t>navnesen</a:t>
            </a: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10083885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955141"/>
            <a:ext cx="9144000" cy="2622106"/>
          </a:xfrm>
          <a:prstGeom prst="rect">
            <a:avLst/>
          </a:prstGeom>
          <a:solidFill>
            <a:srgbClr val="FCE3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44527"/>
            <a:ext cx="9144000" cy="2273808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128110"/>
            <a:ext cx="7886700" cy="588169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85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FHIR </a:t>
            </a:r>
            <a:r>
              <a:rPr lang="en-US" dirty="0" err="1"/>
              <a:t>DevDays</a:t>
            </a:r>
            <a:r>
              <a:rPr lang="en-US" dirty="0"/>
              <a:t> Virtual, edition November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0" y="903377"/>
            <a:ext cx="9144000" cy="94499"/>
          </a:xfrm>
          <a:prstGeom prst="rect">
            <a:avLst/>
          </a:prstGeom>
          <a:solidFill>
            <a:srgbClr val="B6B6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TextBox 3"/>
          <p:cNvSpPr txBox="1"/>
          <p:nvPr userDrawn="1"/>
        </p:nvSpPr>
        <p:spPr>
          <a:xfrm>
            <a:off x="-590308" y="1935865"/>
            <a:ext cx="184731" cy="43858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en-US" sz="2250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35EDDA-3C0D-1241-AC8F-D017C7E79D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2" y="1803307"/>
            <a:ext cx="9144000" cy="23322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AD37FFF-18DE-4F4D-B77B-22BABB2CEC3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884737" y="210345"/>
            <a:ext cx="3148645" cy="49421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144CCE1-5980-2145-987A-E64F91605A2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7587861" y="224691"/>
            <a:ext cx="1485424" cy="51325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938C624-0D8D-7E41-BEF0-C701F9C77C76}"/>
              </a:ext>
            </a:extLst>
          </p:cNvPr>
          <p:cNvSpPr/>
          <p:nvPr userDrawn="1"/>
        </p:nvSpPr>
        <p:spPr>
          <a:xfrm>
            <a:off x="0" y="4128922"/>
            <a:ext cx="9144000" cy="102545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2" name="Tekstvak 1">
            <a:extLst>
              <a:ext uri="{FF2B5EF4-FFF2-40B4-BE49-F238E27FC236}">
                <a16:creationId xmlns:a16="http://schemas.microsoft.com/office/drawing/2014/main" id="{D5741496-7A30-F34A-A276-19C18AC138C2}"/>
              </a:ext>
            </a:extLst>
          </p:cNvPr>
          <p:cNvSpPr txBox="1"/>
          <p:nvPr userDrawn="1"/>
        </p:nvSpPr>
        <p:spPr>
          <a:xfrm>
            <a:off x="1049296" y="4200437"/>
            <a:ext cx="6986756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9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HL7 FHIR </a:t>
            </a:r>
            <a:r>
              <a:rPr lang="nl-NL" sz="900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DevDays</a:t>
            </a:r>
            <a:r>
              <a:rPr lang="nl-NL" sz="9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2020, Virtual Edition, November 17–20, 2020 </a:t>
            </a:r>
            <a:r>
              <a:rPr lang="nl-NL" sz="900" b="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|   </a:t>
            </a:r>
            <a:r>
              <a:rPr lang="nl-NL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@</a:t>
            </a:r>
            <a:r>
              <a:rPr lang="nl-NL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FirelyTeam</a:t>
            </a:r>
            <a:r>
              <a:rPr lang="nl-NL" sz="900" b="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|   </a:t>
            </a:r>
            <a:r>
              <a:rPr lang="nl-NL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nl-NL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fhirdevdays</a:t>
            </a:r>
            <a:r>
              <a:rPr lang="nl-NL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</a:t>
            </a:r>
            <a:r>
              <a:rPr lang="nl-NL" sz="900" b="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|</a:t>
            </a:r>
            <a:r>
              <a:rPr lang="nl-NL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</a:t>
            </a:r>
            <a:r>
              <a:rPr lang="nl-NL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www.devdays.com</a:t>
            </a:r>
            <a:r>
              <a:rPr lang="nl-NL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/november-2020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77505AB-C363-B547-9F10-321550009A1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3599872" y="4499351"/>
            <a:ext cx="1567436" cy="40821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55CFBAA-19B7-9A4E-ABD5-674F25DEB48E}"/>
              </a:ext>
            </a:extLst>
          </p:cNvPr>
          <p:cNvSpPr txBox="1"/>
          <p:nvPr userDrawn="1"/>
        </p:nvSpPr>
        <p:spPr>
          <a:xfrm>
            <a:off x="1" y="4955672"/>
            <a:ext cx="9143999" cy="20774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50" b="0" i="0" kern="1200" dirty="0">
                <a:solidFill>
                  <a:schemeClr val="bg2">
                    <a:lumMod val="50000"/>
                  </a:schemeClr>
                </a:solidFill>
                <a:effectLst/>
                <a:latin typeface="Calibri" charset="0"/>
                <a:ea typeface="Calibri" charset="0"/>
                <a:cs typeface="Calibri" charset="0"/>
              </a:rPr>
              <a:t>HL7®, FHIR® and the flame Design mark are the registered trademarks of Health Level Seven International and are used with permission.</a:t>
            </a:r>
            <a:endParaRPr lang="en-US" sz="750" b="0" i="0" dirty="0">
              <a:solidFill>
                <a:schemeClr val="bg2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BC00D2-2F01-204A-BD1D-459251F6F02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 rot="20917237">
            <a:off x="139770" y="42800"/>
            <a:ext cx="1573558" cy="157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586670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915512"/>
            <a:ext cx="9144000" cy="2622106"/>
          </a:xfrm>
          <a:prstGeom prst="rect">
            <a:avLst/>
          </a:prstGeom>
          <a:solidFill>
            <a:srgbClr val="FCE3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909995"/>
            <a:ext cx="7886700" cy="706619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sz="210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Title for speaker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-590308" y="1935865"/>
            <a:ext cx="184731" cy="43858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en-US" sz="2250" b="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5E44B32-AF80-F149-A42A-C560F92BB2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2" y="1923600"/>
            <a:ext cx="9144000" cy="2305050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0" y="1601815"/>
            <a:ext cx="9144000" cy="324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89181"/>
            <a:ext cx="7886700" cy="331147"/>
          </a:xfrm>
          <a:prstGeom prst="rect">
            <a:avLst/>
          </a:prstGeom>
        </p:spPr>
        <p:txBody>
          <a:bodyPr tIns="54000" anchor="ctr" anchorCtr="0"/>
          <a:lstStyle>
            <a:lvl1pPr>
              <a:defRPr sz="165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Speaker Name and Company 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0" y="903377"/>
            <a:ext cx="9144000" cy="94499"/>
          </a:xfrm>
          <a:prstGeom prst="rect">
            <a:avLst/>
          </a:prstGeom>
          <a:solidFill>
            <a:srgbClr val="B6B6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/>
          <p:cNvSpPr/>
          <p:nvPr userDrawn="1"/>
        </p:nvSpPr>
        <p:spPr>
          <a:xfrm>
            <a:off x="0" y="4128922"/>
            <a:ext cx="9144000" cy="102545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6" name="Tekstvak 1">
            <a:extLst>
              <a:ext uri="{FF2B5EF4-FFF2-40B4-BE49-F238E27FC236}">
                <a16:creationId xmlns:a16="http://schemas.microsoft.com/office/drawing/2014/main" id="{4EA14793-1643-FF4C-B1C4-CD44871B2496}"/>
              </a:ext>
            </a:extLst>
          </p:cNvPr>
          <p:cNvSpPr txBox="1"/>
          <p:nvPr userDrawn="1"/>
        </p:nvSpPr>
        <p:spPr>
          <a:xfrm>
            <a:off x="1049296" y="4200437"/>
            <a:ext cx="6986756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9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HL7 FHIR </a:t>
            </a:r>
            <a:r>
              <a:rPr lang="nl-NL" sz="900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DevDays</a:t>
            </a:r>
            <a:r>
              <a:rPr lang="nl-NL" sz="9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2020, Virtual Edition, November 17–20, 2020 </a:t>
            </a:r>
            <a:r>
              <a:rPr lang="nl-NL" sz="900" b="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|   </a:t>
            </a:r>
            <a:r>
              <a:rPr lang="nl-NL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@</a:t>
            </a:r>
            <a:r>
              <a:rPr lang="nl-NL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FirelyTeam</a:t>
            </a:r>
            <a:r>
              <a:rPr lang="nl-NL" sz="900" b="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|   </a:t>
            </a:r>
            <a:r>
              <a:rPr lang="nl-NL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nl-NL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fhirdevdays</a:t>
            </a:r>
            <a:r>
              <a:rPr lang="nl-NL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</a:t>
            </a:r>
            <a:r>
              <a:rPr lang="nl-NL" sz="900" b="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|</a:t>
            </a:r>
            <a:r>
              <a:rPr lang="nl-NL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</a:t>
            </a:r>
            <a:r>
              <a:rPr lang="nl-NL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www.devdays.com</a:t>
            </a:r>
            <a:r>
              <a:rPr lang="nl-NL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/november-2020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" y="4955672"/>
            <a:ext cx="9143999" cy="20774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50" b="0" i="0" kern="1200" dirty="0">
                <a:solidFill>
                  <a:schemeClr val="bg2">
                    <a:lumMod val="50000"/>
                  </a:schemeClr>
                </a:solidFill>
                <a:effectLst/>
                <a:latin typeface="Calibri" charset="0"/>
                <a:ea typeface="Calibri" charset="0"/>
                <a:cs typeface="Calibri" charset="0"/>
              </a:rPr>
              <a:t>HL7®, FHIR® and the flame Design mark are the registered trademarks of Health Level Seven International and are used with permission.</a:t>
            </a:r>
            <a:endParaRPr lang="en-US" sz="750" b="0" i="0" dirty="0">
              <a:solidFill>
                <a:schemeClr val="bg2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56C3AF1-E9D6-2843-B19D-A54E881810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 rot="20917237">
            <a:off x="139770" y="42800"/>
            <a:ext cx="1573558" cy="157355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1503D0D-C4F0-E146-BFA2-692E833F64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884737" y="210344"/>
            <a:ext cx="3148645" cy="49421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0D1120A-932F-5741-9AE3-E96EC5508C8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7587861" y="232311"/>
            <a:ext cx="1485424" cy="51325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3FD55AF-0B74-E04C-81D8-3907EA742B6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3599872" y="4499351"/>
            <a:ext cx="1567436" cy="40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409577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767943"/>
            <a:ext cx="9144000" cy="37555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1013"/>
          </a:p>
        </p:txBody>
      </p:sp>
      <p:sp>
        <p:nvSpPr>
          <p:cNvPr id="5" name="Rectangle 4"/>
          <p:cNvSpPr/>
          <p:nvPr userDrawn="1"/>
        </p:nvSpPr>
        <p:spPr>
          <a:xfrm>
            <a:off x="0" y="443263"/>
            <a:ext cx="9144000" cy="4515542"/>
          </a:xfrm>
          <a:prstGeom prst="rect">
            <a:avLst/>
          </a:prstGeom>
          <a:solidFill>
            <a:srgbClr val="0091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Rectangle 3"/>
          <p:cNvSpPr/>
          <p:nvPr userDrawn="1"/>
        </p:nvSpPr>
        <p:spPr>
          <a:xfrm>
            <a:off x="0" y="4867707"/>
            <a:ext cx="9144000" cy="162000"/>
          </a:xfrm>
          <a:prstGeom prst="rect">
            <a:avLst/>
          </a:prstGeom>
          <a:solidFill>
            <a:srgbClr val="FCE3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82815"/>
            <a:ext cx="7886700" cy="665049"/>
          </a:xfrm>
          <a:prstGeom prst="rect">
            <a:avLst/>
          </a:prstGeom>
        </p:spPr>
        <p:txBody>
          <a:bodyPr/>
          <a:lstStyle>
            <a:lvl1pPr algn="l">
              <a:defRPr sz="27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28649" y="1497928"/>
            <a:ext cx="7886700" cy="316885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C60072-5050-0A4B-AFE1-AB93CFCC3AA5}"/>
              </a:ext>
            </a:extLst>
          </p:cNvPr>
          <p:cNvSpPr txBox="1"/>
          <p:nvPr userDrawn="1"/>
        </p:nvSpPr>
        <p:spPr>
          <a:xfrm>
            <a:off x="8634943" y="4869097"/>
            <a:ext cx="307127" cy="160610"/>
          </a:xfrm>
          <a:prstGeom prst="rect">
            <a:avLst/>
          </a:prstGeom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DE63DE5B-D6E9-7B40-84C0-058E84E3C55A}" type="slidenum">
              <a:rPr lang="en-US" sz="900" b="0" cap="none" spc="0" baseline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pPr algn="r"/>
              <a:t>‹#›</a:t>
            </a:fld>
            <a:r>
              <a:rPr lang="en-US" sz="975" b="0" cap="none" spc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A726D1F-4323-A24D-934C-7D9DBF64BE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8649" y="62456"/>
            <a:ext cx="2080802" cy="3266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5F6062-60B4-534E-8A3F-055D7BBE6D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065713" y="46322"/>
            <a:ext cx="981652" cy="33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987479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faul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767943"/>
            <a:ext cx="9144000" cy="37555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1013"/>
          </a:p>
        </p:txBody>
      </p:sp>
      <p:sp>
        <p:nvSpPr>
          <p:cNvPr id="5" name="Rectangle 4"/>
          <p:cNvSpPr/>
          <p:nvPr userDrawn="1"/>
        </p:nvSpPr>
        <p:spPr>
          <a:xfrm>
            <a:off x="0" y="443263"/>
            <a:ext cx="9144000" cy="4515542"/>
          </a:xfrm>
          <a:prstGeom prst="rect">
            <a:avLst/>
          </a:prstGeom>
          <a:solidFill>
            <a:srgbClr val="0091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Rectangle 3"/>
          <p:cNvSpPr/>
          <p:nvPr userDrawn="1"/>
        </p:nvSpPr>
        <p:spPr>
          <a:xfrm>
            <a:off x="0" y="4867707"/>
            <a:ext cx="9144000" cy="162000"/>
          </a:xfrm>
          <a:prstGeom prst="rect">
            <a:avLst/>
          </a:prstGeom>
          <a:solidFill>
            <a:srgbClr val="FCE3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82815"/>
            <a:ext cx="7886700" cy="665049"/>
          </a:xfrm>
          <a:prstGeom prst="rect">
            <a:avLst/>
          </a:prstGeom>
        </p:spPr>
        <p:txBody>
          <a:bodyPr/>
          <a:lstStyle>
            <a:lvl1pPr algn="l">
              <a:defRPr sz="27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28649" y="1497928"/>
            <a:ext cx="3882392" cy="316885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C60072-5050-0A4B-AFE1-AB93CFCC3AA5}"/>
              </a:ext>
            </a:extLst>
          </p:cNvPr>
          <p:cNvSpPr txBox="1"/>
          <p:nvPr userDrawn="1"/>
        </p:nvSpPr>
        <p:spPr>
          <a:xfrm>
            <a:off x="8634943" y="4869097"/>
            <a:ext cx="307127" cy="160610"/>
          </a:xfrm>
          <a:prstGeom prst="rect">
            <a:avLst/>
          </a:prstGeom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DE63DE5B-D6E9-7B40-84C0-058E84E3C55A}" type="slidenum">
              <a:rPr lang="en-US" sz="900" b="0" cap="none" spc="0" baseline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pPr algn="r"/>
              <a:t>‹#›</a:t>
            </a:fld>
            <a:r>
              <a:rPr lang="en-US" sz="975" b="0" cap="none" spc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A726D1F-4323-A24D-934C-7D9DBF64BE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8649" y="62456"/>
            <a:ext cx="2080802" cy="3266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5F6062-60B4-534E-8A3F-055D7BBE6D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065713" y="46322"/>
            <a:ext cx="981652" cy="339189"/>
          </a:xfrm>
          <a:prstGeom prst="rect">
            <a:avLst/>
          </a:prstGeom>
        </p:spPr>
      </p:pic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EA4FBB5-3D68-C044-AB88-7B5EE2BD9A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32960" y="1497927"/>
            <a:ext cx="3883581" cy="3179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309404139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43263"/>
            <a:ext cx="9144000" cy="470023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Rectangle 3"/>
          <p:cNvSpPr/>
          <p:nvPr userDrawn="1"/>
        </p:nvSpPr>
        <p:spPr>
          <a:xfrm>
            <a:off x="0" y="4867707"/>
            <a:ext cx="9144000" cy="162000"/>
          </a:xfrm>
          <a:prstGeom prst="rect">
            <a:avLst/>
          </a:prstGeom>
          <a:solidFill>
            <a:srgbClr val="FCE3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82815"/>
            <a:ext cx="7886700" cy="665049"/>
          </a:xfrm>
          <a:prstGeom prst="rect">
            <a:avLst/>
          </a:prstGeom>
        </p:spPr>
        <p:txBody>
          <a:bodyPr/>
          <a:lstStyle>
            <a:lvl1pPr algn="l">
              <a:defRPr sz="2700">
                <a:solidFill>
                  <a:srgbClr val="0091B9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28649" y="1497928"/>
            <a:ext cx="7886700" cy="316885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689DAF-C941-8343-91EE-7C8164BA81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8649" y="62456"/>
            <a:ext cx="2080802" cy="3266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860B960-14DC-1841-B599-2B04EF3AF0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065713" y="46322"/>
            <a:ext cx="981652" cy="3391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11C7C93-A012-E04C-87FA-83782B69507E}"/>
              </a:ext>
            </a:extLst>
          </p:cNvPr>
          <p:cNvSpPr txBox="1"/>
          <p:nvPr userDrawn="1"/>
        </p:nvSpPr>
        <p:spPr>
          <a:xfrm>
            <a:off x="8634943" y="4869097"/>
            <a:ext cx="307127" cy="160610"/>
          </a:xfrm>
          <a:prstGeom prst="rect">
            <a:avLst/>
          </a:prstGeom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DE63DE5B-D6E9-7B40-84C0-058E84E3C55A}" type="slidenum">
              <a:rPr lang="en-US" sz="900" b="0" cap="none" spc="0" baseline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pPr algn="r"/>
              <a:t>‹#›</a:t>
            </a:fld>
            <a:r>
              <a:rPr lang="en-US" sz="975" b="0" cap="none" spc="0" baseline="0" dirty="0">
                <a:ln w="0"/>
                <a:solidFill>
                  <a:schemeClr val="bg1"/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741228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innhold 2"/>
          <p:cNvSpPr>
            <a:spLocks noGrp="1"/>
          </p:cNvSpPr>
          <p:nvPr>
            <p:ph idx="1"/>
          </p:nvPr>
        </p:nvSpPr>
        <p:spPr>
          <a:xfrm>
            <a:off x="628650" y="1991992"/>
            <a:ext cx="7886700" cy="2622871"/>
          </a:xfrm>
          <a:prstGeom prst="rect">
            <a:avLst/>
          </a:prstGeom>
        </p:spPr>
        <p:txBody>
          <a:bodyPr anchor="t">
            <a:normAutofit/>
          </a:bodyPr>
          <a:lstStyle>
            <a:lvl1pPr marL="171438" indent="-171438">
              <a:buFont typeface="Calibri" panose="020F0502020204030204" pitchFamily="34" charset="0"/>
              <a:buChar char="-"/>
              <a:defRPr>
                <a:solidFill>
                  <a:srgbClr val="000000"/>
                </a:solidFill>
              </a:defRPr>
            </a:lvl1pPr>
          </a:lstStyle>
          <a:p>
            <a:pPr lvl="0">
              <a:buFont typeface="Calibri" panose="020F0502020204030204" pitchFamily="34" charset="0"/>
              <a:buChar char="-"/>
            </a:pPr>
            <a:r>
              <a:rPr lang="nb-NO" sz="1800" dirty="0" smtClean="0"/>
              <a:t>Rediger tekststiler i malen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nb-NO" sz="1800" dirty="0" smtClean="0"/>
              <a:t>Andre nivå</a:t>
            </a:r>
          </a:p>
          <a:p>
            <a:pPr lvl="2">
              <a:buFont typeface="Calibri" panose="020F0502020204030204" pitchFamily="34" charset="0"/>
              <a:buChar char="-"/>
            </a:pPr>
            <a:r>
              <a:rPr lang="nb-NO" sz="1800" dirty="0" smtClean="0"/>
              <a:t>Tredje nivå</a:t>
            </a:r>
          </a:p>
          <a:p>
            <a:pPr lvl="3">
              <a:buFont typeface="Calibri" panose="020F0502020204030204" pitchFamily="34" charset="0"/>
              <a:buChar char="-"/>
            </a:pPr>
            <a:r>
              <a:rPr lang="nb-NO" sz="1800" dirty="0" smtClean="0"/>
              <a:t>Fjerde nivå</a:t>
            </a:r>
          </a:p>
        </p:txBody>
      </p:sp>
      <p:sp>
        <p:nvSpPr>
          <p:cNvPr id="19" name="Tittel 18"/>
          <p:cNvSpPr>
            <a:spLocks noGrp="1"/>
          </p:cNvSpPr>
          <p:nvPr>
            <p:ph type="title" hasCustomPrompt="1"/>
          </p:nvPr>
        </p:nvSpPr>
        <p:spPr>
          <a:xfrm>
            <a:off x="628650" y="922139"/>
            <a:ext cx="7886700" cy="9941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 smtClean="0"/>
              <a:t>Agenda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3419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faul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43263"/>
            <a:ext cx="9144000" cy="470023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Rectangle 3"/>
          <p:cNvSpPr/>
          <p:nvPr userDrawn="1"/>
        </p:nvSpPr>
        <p:spPr>
          <a:xfrm>
            <a:off x="0" y="4867707"/>
            <a:ext cx="9144000" cy="162000"/>
          </a:xfrm>
          <a:prstGeom prst="rect">
            <a:avLst/>
          </a:prstGeom>
          <a:solidFill>
            <a:srgbClr val="FCE3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82815"/>
            <a:ext cx="7886700" cy="665049"/>
          </a:xfrm>
          <a:prstGeom prst="rect">
            <a:avLst/>
          </a:prstGeom>
        </p:spPr>
        <p:txBody>
          <a:bodyPr/>
          <a:lstStyle>
            <a:lvl1pPr algn="l">
              <a:defRPr sz="2700">
                <a:solidFill>
                  <a:srgbClr val="0091B9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28650" y="1497928"/>
            <a:ext cx="3943351" cy="316885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689DAF-C941-8343-91EE-7C8164BA81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8649" y="62456"/>
            <a:ext cx="2080802" cy="3266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860B960-14DC-1841-B599-2B04EF3AF0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065713" y="46322"/>
            <a:ext cx="981652" cy="3391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11C7C93-A012-E04C-87FA-83782B69507E}"/>
              </a:ext>
            </a:extLst>
          </p:cNvPr>
          <p:cNvSpPr txBox="1"/>
          <p:nvPr userDrawn="1"/>
        </p:nvSpPr>
        <p:spPr>
          <a:xfrm>
            <a:off x="8634943" y="4869097"/>
            <a:ext cx="307127" cy="160610"/>
          </a:xfrm>
          <a:prstGeom prst="rect">
            <a:avLst/>
          </a:prstGeom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DE63DE5B-D6E9-7B40-84C0-058E84E3C55A}" type="slidenum">
              <a:rPr lang="en-US" sz="900" b="0" cap="none" spc="0" baseline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pPr algn="r"/>
              <a:t>‹#›</a:t>
            </a:fld>
            <a:r>
              <a:rPr lang="en-US" sz="975" b="0" cap="none" spc="0" baseline="0" dirty="0">
                <a:ln w="0"/>
                <a:solidFill>
                  <a:schemeClr val="bg1"/>
                </a:solidFill>
                <a:effectLst/>
              </a:rPr>
              <a:t> 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EDEEEBE3-525B-9F41-BA4E-EABEBFAED7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32960" y="1497927"/>
            <a:ext cx="3883581" cy="3179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450724878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70D2252F-E10C-4873-8FE5-90D4022CD404}" type="slidenum">
              <a:rPr lang="nb-NO" smtClean="0"/>
              <a:t>‹#›</a:t>
            </a:fld>
            <a:endParaRPr lang="nb-NO"/>
          </a:p>
        </p:txBody>
      </p:sp>
      <p:cxnSp>
        <p:nvCxnSpPr>
          <p:cNvPr id="80" name="Straight Connector 79"/>
          <p:cNvCxnSpPr/>
          <p:nvPr userDrawn="1"/>
        </p:nvCxnSpPr>
        <p:spPr>
          <a:xfrm>
            <a:off x="0" y="4677984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 userDrawn="1"/>
        </p:nvCxnSpPr>
        <p:spPr>
          <a:xfrm>
            <a:off x="0" y="681540"/>
            <a:ext cx="9144000" cy="0"/>
          </a:xfrm>
          <a:prstGeom prst="line">
            <a:avLst/>
          </a:prstGeom>
          <a:ln w="28575" cap="rnd">
            <a:solidFill>
              <a:srgbClr val="7AB2DC">
                <a:alpha val="6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68984" y="-26177"/>
            <a:ext cx="8214450" cy="75687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defRPr sz="2399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nb-NO" dirty="0"/>
              <a:t>Hovedtittel </a:t>
            </a:r>
            <a:br>
              <a:rPr lang="nb-NO" dirty="0"/>
            </a:br>
            <a:r>
              <a:rPr lang="nb-NO" dirty="0" err="1"/>
              <a:t>Calibri</a:t>
            </a:r>
            <a:r>
              <a:rPr lang="nb-NO" dirty="0"/>
              <a:t> Bold 32 </a:t>
            </a:r>
            <a:r>
              <a:rPr lang="nb-NO" dirty="0" err="1"/>
              <a:t>pkt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096108B-3161-433F-B466-D6A78146F2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8984" y="790392"/>
            <a:ext cx="8260787" cy="37246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529022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8267-D3F3-4B69-B41A-C92CAC393366}" type="datetimeFigureOut">
              <a:rPr lang="nb-NO" smtClean="0"/>
              <a:t>01.12.2021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0DDC-A326-4B36-B9AB-7E91BE380F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4590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8267-D3F3-4B69-B41A-C92CAC393366}" type="datetimeFigureOut">
              <a:rPr lang="nb-NO" smtClean="0"/>
              <a:t>01.12.2021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0DDC-A326-4B36-B9AB-7E91BE380F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39374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8267-D3F3-4B69-B41A-C92CAC393366}" type="datetimeFigureOut">
              <a:rPr lang="nb-NO" smtClean="0"/>
              <a:t>01.12.2021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0DDC-A326-4B36-B9AB-7E91BE380F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67449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8267-D3F3-4B69-B41A-C92CAC393366}" type="datetimeFigureOut">
              <a:rPr lang="nb-NO" smtClean="0"/>
              <a:t>01.12.2021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0DDC-A326-4B36-B9AB-7E91BE380F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44343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8267-D3F3-4B69-B41A-C92CAC393366}" type="datetimeFigureOut">
              <a:rPr lang="nb-NO" smtClean="0"/>
              <a:t>01.12.2021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0DDC-A326-4B36-B9AB-7E91BE380F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2443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8267-D3F3-4B69-B41A-C92CAC393366}" type="datetimeFigureOut">
              <a:rPr lang="nb-NO" smtClean="0"/>
              <a:t>01.12.2021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0DDC-A326-4B36-B9AB-7E91BE380F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83375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8267-D3F3-4B69-B41A-C92CAC393366}" type="datetimeFigureOut">
              <a:rPr lang="nb-NO" smtClean="0"/>
              <a:t>01.12.2021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0DDC-A326-4B36-B9AB-7E91BE380F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62780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8267-D3F3-4B69-B41A-C92CAC393366}" type="datetimeFigureOut">
              <a:rPr lang="nb-NO" smtClean="0"/>
              <a:t>01.12.2021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0DDC-A326-4B36-B9AB-7E91BE380F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3638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med fnu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80" y="0"/>
            <a:ext cx="7274098" cy="5143500"/>
          </a:xfrm>
          <a:prstGeom prst="rect">
            <a:avLst/>
          </a:prstGeom>
        </p:spPr>
      </p:pic>
      <p:sp>
        <p:nvSpPr>
          <p:cNvPr id="9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1363726" y="1449209"/>
            <a:ext cx="6416548" cy="224508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SETT INN SITAT HER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140594" y="4228179"/>
            <a:ext cx="2591233" cy="3814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nb-NO" dirty="0" smtClean="0"/>
              <a:t>- Sitat fra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48137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8267-D3F3-4B69-B41A-C92CAC393366}" type="datetimeFigureOut">
              <a:rPr lang="nb-NO" smtClean="0"/>
              <a:t>01.12.2021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0DDC-A326-4B36-B9AB-7E91BE380F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32250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8267-D3F3-4B69-B41A-C92CAC393366}" type="datetimeFigureOut">
              <a:rPr lang="nb-NO" smtClean="0"/>
              <a:t>01.12.2021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0DDC-A326-4B36-B9AB-7E91BE380F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03589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8267-D3F3-4B69-B41A-C92CAC393366}" type="datetimeFigureOut">
              <a:rPr lang="nb-NO" smtClean="0"/>
              <a:t>01.12.2021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0DDC-A326-4B36-B9AB-7E91BE380F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80744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Straight Connector 79"/>
          <p:cNvCxnSpPr/>
          <p:nvPr/>
        </p:nvCxnSpPr>
        <p:spPr>
          <a:xfrm>
            <a:off x="1" y="4677984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1" y="681540"/>
            <a:ext cx="9144000" cy="0"/>
          </a:xfrm>
          <a:prstGeom prst="line">
            <a:avLst/>
          </a:prstGeom>
          <a:ln w="28575" cap="rnd">
            <a:solidFill>
              <a:srgbClr val="7AB2DC">
                <a:alpha val="6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68984" y="77697"/>
            <a:ext cx="8214450" cy="549125"/>
          </a:xfrm>
        </p:spPr>
        <p:txBody>
          <a:bodyPr wrap="square" anchor="ctr">
            <a:spAutoFit/>
          </a:bodyPr>
          <a:lstStyle>
            <a:lvl1pPr algn="l">
              <a:defRPr sz="1649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nb-NO" err="1"/>
              <a:t>Hovedtittel</a:t>
            </a:r>
            <a:r>
              <a:rPr lang="nb-NO"/>
              <a:t> </a:t>
            </a:r>
            <a:br>
              <a:rPr lang="nb-NO"/>
            </a:br>
            <a:r>
              <a:rPr lang="nb-NO" err="1"/>
              <a:t>Calibri</a:t>
            </a:r>
            <a:r>
              <a:rPr lang="nb-NO"/>
              <a:t> Bold 22 </a:t>
            </a:r>
            <a:r>
              <a:rPr lang="nb-NO" err="1"/>
              <a:t>pkt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1753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hev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1858518"/>
            <a:ext cx="349758" cy="809244"/>
          </a:xfrm>
          <a:prstGeom prst="rect">
            <a:avLst/>
          </a:prstGeom>
          <a:solidFill>
            <a:srgbClr val="94C2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4" name="Tittel 3"/>
          <p:cNvSpPr>
            <a:spLocks noGrp="1"/>
          </p:cNvSpPr>
          <p:nvPr>
            <p:ph type="title" hasCustomPrompt="1"/>
          </p:nvPr>
        </p:nvSpPr>
        <p:spPr>
          <a:xfrm>
            <a:off x="649224" y="405245"/>
            <a:ext cx="7886700" cy="3667991"/>
          </a:xfrm>
        </p:spPr>
        <p:txBody>
          <a:bodyPr anchor="ctr">
            <a:normAutofit/>
          </a:bodyPr>
          <a:lstStyle>
            <a:lvl1pPr algn="ctr">
              <a:defRPr sz="4500" b="1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Uthevet 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65627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+ 1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2"/>
          <p:cNvSpPr>
            <a:spLocks noGrp="1"/>
          </p:cNvSpPr>
          <p:nvPr>
            <p:ph idx="1"/>
          </p:nvPr>
        </p:nvSpPr>
        <p:spPr>
          <a:xfrm>
            <a:off x="628650" y="1017000"/>
            <a:ext cx="7886700" cy="3611069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nb-NO" dirty="0" smtClean="0"/>
              <a:t>Rediger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5878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389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verskrift + 2 tekst høyrest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innhold 2"/>
          <p:cNvSpPr>
            <a:spLocks noGrp="1"/>
          </p:cNvSpPr>
          <p:nvPr>
            <p:ph idx="1"/>
          </p:nvPr>
        </p:nvSpPr>
        <p:spPr>
          <a:xfrm>
            <a:off x="628655" y="1026352"/>
            <a:ext cx="3864973" cy="360637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400"/>
            </a:lvl1pPr>
            <a:lvl3pPr>
              <a:defRPr sz="1600"/>
            </a:lvl3pPr>
            <a:lvl4pPr>
              <a:defRPr sz="1050"/>
            </a:lvl4pPr>
            <a:lvl5pPr>
              <a:defRPr sz="800"/>
            </a:lvl5pPr>
          </a:lstStyle>
          <a:p>
            <a:pPr lvl="0"/>
            <a:r>
              <a:rPr lang="nb-NO" dirty="0" smtClean="0"/>
              <a:t>Rediger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1" name="Plassholder for innhold 2"/>
          <p:cNvSpPr>
            <a:spLocks noGrp="1"/>
          </p:cNvSpPr>
          <p:nvPr>
            <p:ph idx="10"/>
          </p:nvPr>
        </p:nvSpPr>
        <p:spPr>
          <a:xfrm>
            <a:off x="4689570" y="1026352"/>
            <a:ext cx="3825785" cy="360637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buFont typeface="Calibri" panose="020F0502020204030204" pitchFamily="34" charset="0"/>
              <a:buChar char="-"/>
              <a:defRPr/>
            </a:lvl1pPr>
            <a:lvl2pPr>
              <a:defRPr sz="1800"/>
            </a:lvl2pPr>
            <a:lvl3pPr>
              <a:defRPr sz="1600"/>
            </a:lvl3pPr>
            <a:lvl4pPr>
              <a:defRPr sz="1050"/>
            </a:lvl4pPr>
            <a:lvl5pPr>
              <a:defRPr sz="800"/>
            </a:lvl5pPr>
          </a:lstStyle>
          <a:p>
            <a:pPr lvl="0"/>
            <a:r>
              <a:rPr lang="nb-NO" dirty="0" smtClean="0"/>
              <a:t>Rediger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5" name="Tittel 2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5878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75331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30.xml"/><Relationship Id="rId3" Type="http://schemas.openxmlformats.org/officeDocument/2006/relationships/slideLayout" Target="../slideLayouts/slideLayout7.xml"/><Relationship Id="rId21" Type="http://schemas.openxmlformats.org/officeDocument/2006/relationships/slideLayout" Target="../slideLayouts/slideLayout25.xml"/><Relationship Id="rId34" Type="http://schemas.openxmlformats.org/officeDocument/2006/relationships/slideLayout" Target="../slideLayouts/slideLayout38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9.xml"/><Relationship Id="rId3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4.xml"/><Relationship Id="rId29" Type="http://schemas.openxmlformats.org/officeDocument/2006/relationships/slideLayout" Target="../slideLayouts/slideLayout33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24" Type="http://schemas.openxmlformats.org/officeDocument/2006/relationships/slideLayout" Target="../slideLayouts/slideLayout28.xml"/><Relationship Id="rId32" Type="http://schemas.openxmlformats.org/officeDocument/2006/relationships/slideLayout" Target="../slideLayouts/slideLayout36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32.xml"/><Relationship Id="rId36" Type="http://schemas.openxmlformats.org/officeDocument/2006/relationships/image" Target="../media/image4.gif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31" Type="http://schemas.openxmlformats.org/officeDocument/2006/relationships/slideLayout" Target="../slideLayouts/slideLayout35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4.xml"/><Relationship Id="rId35" Type="http://schemas.openxmlformats.org/officeDocument/2006/relationships/theme" Target="../theme/theme2.xml"/><Relationship Id="rId8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4.gi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610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9" name="Plassholder for tekst 7"/>
          <p:cNvSpPr>
            <a:spLocks noGrp="1"/>
          </p:cNvSpPr>
          <p:nvPr>
            <p:ph type="body" idx="1"/>
          </p:nvPr>
        </p:nvSpPr>
        <p:spPr>
          <a:xfrm>
            <a:off x="628650" y="1017000"/>
            <a:ext cx="7886700" cy="351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Rediger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>
          <a:xfrm>
            <a:off x="1080655" y="4662347"/>
            <a:ext cx="5451763" cy="374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628650" y="4662347"/>
            <a:ext cx="389659" cy="374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42F69-297B-4041-BB12-640B61F253DB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26547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9" r:id="rId4"/>
  </p:sldLayoutIdLst>
  <p:timing>
    <p:tnLst>
      <p:par>
        <p:cTn id="1" dur="indefinite" restart="never" nodeType="tmRoot"/>
      </p:par>
    </p:tnLst>
  </p:timing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31488C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171438" indent="-171438" algn="l" defTabSz="685749" rtl="0" eaLnBrk="1" latinLnBrk="0" hangingPunct="1">
        <a:lnSpc>
          <a:spcPct val="90000"/>
        </a:lnSpc>
        <a:spcBef>
          <a:spcPts val="750"/>
        </a:spcBef>
        <a:buFont typeface="Calibri" panose="020F0502020204030204" pitchFamily="34" charset="0"/>
        <a:buChar char="-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514313" indent="-171438" algn="l" defTabSz="685749" rtl="0" eaLnBrk="1" latinLnBrk="0" hangingPunct="1">
        <a:lnSpc>
          <a:spcPct val="90000"/>
        </a:lnSpc>
        <a:spcBef>
          <a:spcPts val="375"/>
        </a:spcBef>
        <a:buFont typeface="Calibri" panose="020F0502020204030204" pitchFamily="34" charset="0"/>
        <a:buChar char="-"/>
        <a:defRPr sz="1800" kern="1200">
          <a:solidFill>
            <a:srgbClr val="000000"/>
          </a:solidFill>
          <a:latin typeface="+mn-lt"/>
          <a:ea typeface="+mn-ea"/>
          <a:cs typeface="+mn-cs"/>
        </a:defRPr>
      </a:lvl2pPr>
      <a:lvl3pPr marL="857186" indent="-171438" algn="l" defTabSz="685749" rtl="0" eaLnBrk="1" latinLnBrk="0" hangingPunct="1">
        <a:lnSpc>
          <a:spcPct val="90000"/>
        </a:lnSpc>
        <a:spcBef>
          <a:spcPts val="375"/>
        </a:spcBef>
        <a:buFont typeface="Calibri" panose="020F0502020204030204" pitchFamily="34" charset="0"/>
        <a:buChar char="-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1200060" indent="-171438" algn="l" defTabSz="685749" rtl="0" eaLnBrk="1" latinLnBrk="0" hangingPunct="1">
        <a:lnSpc>
          <a:spcPct val="90000"/>
        </a:lnSpc>
        <a:spcBef>
          <a:spcPts val="375"/>
        </a:spcBef>
        <a:buFont typeface="Calibri" panose="020F0502020204030204" pitchFamily="34" charset="0"/>
        <a:buChar char="-"/>
        <a:defRPr sz="1050" kern="1200">
          <a:solidFill>
            <a:srgbClr val="000000"/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lnSpc>
          <a:spcPct val="90000"/>
        </a:lnSpc>
        <a:spcBef>
          <a:spcPts val="375"/>
        </a:spcBef>
        <a:buFont typeface="Calibri" panose="020F0502020204030204" pitchFamily="34" charset="0"/>
        <a:buChar char="-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385">
          <p15:clr>
            <a:srgbClr val="F26B43"/>
          </p15:clr>
        </p15:guide>
        <p15:guide id="4" pos="5375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732" y="4654968"/>
            <a:ext cx="1997794" cy="382210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610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9" name="Plassholder for tekst 7"/>
          <p:cNvSpPr>
            <a:spLocks noGrp="1"/>
          </p:cNvSpPr>
          <p:nvPr>
            <p:ph type="body" idx="1"/>
          </p:nvPr>
        </p:nvSpPr>
        <p:spPr>
          <a:xfrm>
            <a:off x="628650" y="1017000"/>
            <a:ext cx="7886700" cy="351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Rediger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0" name="Plassholder for bunntekst 3"/>
          <p:cNvSpPr>
            <a:spLocks noGrp="1"/>
          </p:cNvSpPr>
          <p:nvPr>
            <p:ph type="ftr" sz="quarter" idx="3"/>
          </p:nvPr>
        </p:nvSpPr>
        <p:spPr>
          <a:xfrm>
            <a:off x="1080655" y="4662347"/>
            <a:ext cx="5451763" cy="374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1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628650" y="4662347"/>
            <a:ext cx="389659" cy="374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42F69-297B-4041-BB12-640B61F253DB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56117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65" r:id="rId3"/>
    <p:sldLayoutId id="2147483655" r:id="rId4"/>
    <p:sldLayoutId id="2147483694" r:id="rId5"/>
    <p:sldLayoutId id="2147483656" r:id="rId6"/>
    <p:sldLayoutId id="2147483707" r:id="rId7"/>
    <p:sldLayoutId id="2147483708" r:id="rId8"/>
    <p:sldLayoutId id="2147483669" r:id="rId9"/>
    <p:sldLayoutId id="2147483672" r:id="rId10"/>
    <p:sldLayoutId id="2147483695" r:id="rId11"/>
    <p:sldLayoutId id="2147483696" r:id="rId12"/>
    <p:sldLayoutId id="2147483658" r:id="rId13"/>
    <p:sldLayoutId id="2147483659" r:id="rId14"/>
    <p:sldLayoutId id="2147483697" r:id="rId15"/>
    <p:sldLayoutId id="2147483698" r:id="rId16"/>
    <p:sldLayoutId id="2147483667" r:id="rId17"/>
    <p:sldLayoutId id="2147483668" r:id="rId18"/>
    <p:sldLayoutId id="2147483673" r:id="rId19"/>
    <p:sldLayoutId id="2147483676" r:id="rId20"/>
    <p:sldLayoutId id="2147483674" r:id="rId21"/>
    <p:sldLayoutId id="2147483677" r:id="rId22"/>
    <p:sldLayoutId id="2147483684" r:id="rId23"/>
    <p:sldLayoutId id="2147483670" r:id="rId24"/>
    <p:sldLayoutId id="2147483661" r:id="rId25"/>
    <p:sldLayoutId id="2147483662" r:id="rId26"/>
    <p:sldLayoutId id="2147483681" r:id="rId27"/>
    <p:sldLayoutId id="2147483678" r:id="rId28"/>
    <p:sldLayoutId id="2147483679" r:id="rId29"/>
    <p:sldLayoutId id="2147483680" r:id="rId30"/>
    <p:sldLayoutId id="2147483683" r:id="rId31"/>
    <p:sldLayoutId id="2147483713" r:id="rId32"/>
    <p:sldLayoutId id="2147483685" r:id="rId33"/>
    <p:sldLayoutId id="2147483657" r:id="rId34"/>
  </p:sldLayoutIdLst>
  <p:timing>
    <p:tnLst>
      <p:par>
        <p:cTn id="1" dur="indefinite" restart="never" nodeType="tmRoot"/>
      </p:par>
    </p:tnLst>
  </p:timing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31488C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171438" indent="-171438" algn="l" defTabSz="685749" rtl="0" eaLnBrk="1" latinLnBrk="0" hangingPunct="1">
        <a:lnSpc>
          <a:spcPct val="90000"/>
        </a:lnSpc>
        <a:spcBef>
          <a:spcPts val="750"/>
        </a:spcBef>
        <a:buFont typeface="Calibri" panose="020F0502020204030204" pitchFamily="34" charset="0"/>
        <a:buChar char="-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514313" indent="-171438" algn="l" defTabSz="685749" rtl="0" eaLnBrk="1" latinLnBrk="0" hangingPunct="1">
        <a:lnSpc>
          <a:spcPct val="90000"/>
        </a:lnSpc>
        <a:spcBef>
          <a:spcPts val="375"/>
        </a:spcBef>
        <a:buFont typeface="Calibri" panose="020F0502020204030204" pitchFamily="34" charset="0"/>
        <a:buChar char="-"/>
        <a:defRPr sz="1800" kern="1200">
          <a:solidFill>
            <a:srgbClr val="000000"/>
          </a:solidFill>
          <a:latin typeface="+mn-lt"/>
          <a:ea typeface="+mn-ea"/>
          <a:cs typeface="+mn-cs"/>
        </a:defRPr>
      </a:lvl2pPr>
      <a:lvl3pPr marL="857186" indent="-171438" algn="l" defTabSz="685749" rtl="0" eaLnBrk="1" latinLnBrk="0" hangingPunct="1">
        <a:lnSpc>
          <a:spcPct val="90000"/>
        </a:lnSpc>
        <a:spcBef>
          <a:spcPts val="375"/>
        </a:spcBef>
        <a:buFont typeface="Calibri" panose="020F0502020204030204" pitchFamily="34" charset="0"/>
        <a:buChar char="-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1200060" indent="-171438" algn="l" defTabSz="685749" rtl="0" eaLnBrk="1" latinLnBrk="0" hangingPunct="1">
        <a:lnSpc>
          <a:spcPct val="90000"/>
        </a:lnSpc>
        <a:spcBef>
          <a:spcPts val="375"/>
        </a:spcBef>
        <a:buFont typeface="Calibri" panose="020F0502020204030204" pitchFamily="34" charset="0"/>
        <a:buChar char="-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lnSpc>
          <a:spcPct val="90000"/>
        </a:lnSpc>
        <a:spcBef>
          <a:spcPts val="375"/>
        </a:spcBef>
        <a:buFont typeface="Calibri" panose="020F0502020204030204" pitchFamily="34" charset="0"/>
        <a:buChar char="-"/>
        <a:defRPr sz="1800" kern="1200">
          <a:solidFill>
            <a:srgbClr val="000000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385">
          <p15:clr>
            <a:srgbClr val="F26B43"/>
          </p15:clr>
        </p15:guide>
        <p15:guide id="4" pos="537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610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7"/>
          <p:cNvSpPr>
            <a:spLocks noGrp="1"/>
          </p:cNvSpPr>
          <p:nvPr>
            <p:ph type="body" idx="1"/>
          </p:nvPr>
        </p:nvSpPr>
        <p:spPr>
          <a:xfrm>
            <a:off x="628650" y="1017000"/>
            <a:ext cx="7886700" cy="351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Rediger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>
          <a:xfrm>
            <a:off x="1080655" y="4662347"/>
            <a:ext cx="5451763" cy="374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628650" y="4662347"/>
            <a:ext cx="389659" cy="374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42F69-297B-4041-BB12-640B61F253DB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96745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2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369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610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7"/>
          <p:cNvSpPr>
            <a:spLocks noGrp="1"/>
          </p:cNvSpPr>
          <p:nvPr>
            <p:ph type="body" idx="1"/>
          </p:nvPr>
        </p:nvSpPr>
        <p:spPr>
          <a:xfrm>
            <a:off x="628650" y="1017000"/>
            <a:ext cx="7886700" cy="351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Rediger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>
          <a:xfrm>
            <a:off x="1080655" y="4662347"/>
            <a:ext cx="5451763" cy="374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628650" y="4662347"/>
            <a:ext cx="389659" cy="374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42F69-297B-4041-BB12-640B61F253DB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732" y="4654968"/>
            <a:ext cx="1997794" cy="38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242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369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706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8" r:id="rId7"/>
  </p:sldLayoutIdLst>
  <p:hf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1"/>
          </a:solidFill>
          <a:latin typeface="Open Sans" charset="0"/>
          <a:ea typeface="Open Sans" charset="0"/>
          <a:cs typeface="Open Sans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18267-D3F3-4B69-B41A-C92CAC393366}" type="datetimeFigureOut">
              <a:rPr lang="nb-NO" smtClean="0"/>
              <a:t>01.12.2021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E0DDC-A326-4B36-B9AB-7E91BE380F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2133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ktangel 72">
            <a:extLst>
              <a:ext uri="{FF2B5EF4-FFF2-40B4-BE49-F238E27FC236}">
                <a16:creationId xmlns:a16="http://schemas.microsoft.com/office/drawing/2014/main" id="{43E7BB30-CB21-4CB4-9584-54A40699DDA1}"/>
              </a:ext>
            </a:extLst>
          </p:cNvPr>
          <p:cNvSpPr/>
          <p:nvPr/>
        </p:nvSpPr>
        <p:spPr>
          <a:xfrm>
            <a:off x="296654" y="4781009"/>
            <a:ext cx="163422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Aft>
                <a:spcPts val="375"/>
              </a:spcAft>
            </a:pPr>
            <a:endParaRPr lang="nb-NO" sz="1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7" name="Rektangel: avrundede hjørner 56">
            <a:extLst>
              <a:ext uri="{FF2B5EF4-FFF2-40B4-BE49-F238E27FC236}">
                <a16:creationId xmlns:a16="http://schemas.microsoft.com/office/drawing/2014/main" id="{EFE3D005-BC65-4A7F-8E1F-C8BA18391B0C}"/>
              </a:ext>
            </a:extLst>
          </p:cNvPr>
          <p:cNvSpPr/>
          <p:nvPr/>
        </p:nvSpPr>
        <p:spPr>
          <a:xfrm>
            <a:off x="3539037" y="3951161"/>
            <a:ext cx="1155388" cy="64110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>
                <a:solidFill>
                  <a:prstClr val="white"/>
                </a:solidFill>
                <a:latin typeface="Calibri" panose="020F0502020204030204"/>
              </a:rPr>
              <a:t>No-basis-profiler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294967295"/>
          </p:nvPr>
        </p:nvSpPr>
        <p:spPr>
          <a:xfrm>
            <a:off x="9042341" y="5200832"/>
            <a:ext cx="538537" cy="138500"/>
          </a:xfrm>
        </p:spPr>
        <p:txBody>
          <a:bodyPr/>
          <a:lstStyle/>
          <a:p>
            <a:r>
              <a:rPr lang="nb-NO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 Side </a:t>
            </a:r>
            <a:fld id="{5751DFAA-887F-4071-8EAD-E8CA316FCF06}" type="slidenum">
              <a:rPr lang="nb-NO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/>
              <a:t>1</a:t>
            </a:fld>
            <a:endParaRPr lang="nb-NO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0FEB358E-B29A-4E03-BE8C-0620045D0C70}"/>
              </a:ext>
            </a:extLst>
          </p:cNvPr>
          <p:cNvSpPr/>
          <p:nvPr/>
        </p:nvSpPr>
        <p:spPr>
          <a:xfrm>
            <a:off x="99108" y="214243"/>
            <a:ext cx="1307783" cy="8463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50" b="1" dirty="0">
                <a:solidFill>
                  <a:prstClr val="black"/>
                </a:solidFill>
                <a:latin typeface="Calibri" panose="020F0502020204030204"/>
              </a:rPr>
              <a:t>Identifisere informasjon som skal utveksles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0660AA6E-9A60-4F00-9276-EE023D9DC0AF}"/>
              </a:ext>
            </a:extLst>
          </p:cNvPr>
          <p:cNvSpPr/>
          <p:nvPr/>
        </p:nvSpPr>
        <p:spPr>
          <a:xfrm>
            <a:off x="4106379" y="1187809"/>
            <a:ext cx="37265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375"/>
              </a:spcAft>
            </a:pPr>
            <a:r>
              <a:rPr lang="nb-NO" sz="900" b="1" dirty="0">
                <a:solidFill>
                  <a:prstClr val="black"/>
                </a:solidFill>
                <a:latin typeface="Calibri" panose="020F0502020204030204"/>
              </a:rPr>
              <a:t>Nei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AB56BA8-DD8C-400B-A601-5D5864005E4D}"/>
              </a:ext>
            </a:extLst>
          </p:cNvPr>
          <p:cNvSpPr/>
          <p:nvPr/>
        </p:nvSpPr>
        <p:spPr>
          <a:xfrm>
            <a:off x="1752740" y="216205"/>
            <a:ext cx="1307783" cy="8443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50" b="1" dirty="0">
                <a:solidFill>
                  <a:prstClr val="black"/>
                </a:solidFill>
                <a:latin typeface="Calibri" panose="020F0502020204030204"/>
              </a:rPr>
              <a:t>Mappe informasjon mot FHIR-ressurser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9BC82FB8-B0DE-432C-89B7-8D18EA9BDD5B}"/>
              </a:ext>
            </a:extLst>
          </p:cNvPr>
          <p:cNvSpPr/>
          <p:nvPr/>
        </p:nvSpPr>
        <p:spPr>
          <a:xfrm>
            <a:off x="3452785" y="206680"/>
            <a:ext cx="1307783" cy="8443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50" b="1" dirty="0">
                <a:solidFill>
                  <a:prstClr val="black"/>
                </a:solidFill>
                <a:latin typeface="Calibri" panose="020F0502020204030204"/>
              </a:rPr>
              <a:t>Finnes </a:t>
            </a:r>
            <a:r>
              <a:rPr lang="nb-NO" sz="1050" b="1" dirty="0" err="1">
                <a:solidFill>
                  <a:prstClr val="black"/>
                </a:solidFill>
                <a:latin typeface="Calibri" panose="020F0502020204030204"/>
              </a:rPr>
              <a:t>no</a:t>
            </a:r>
            <a:r>
              <a:rPr lang="nb-NO" sz="1050" b="1" dirty="0">
                <a:solidFill>
                  <a:prstClr val="black"/>
                </a:solidFill>
                <a:latin typeface="Calibri" panose="020F0502020204030204"/>
              </a:rPr>
              <a:t>-basis for  ressursene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EED571E4-0A2C-4B8C-B844-3D0542932AFC}"/>
              </a:ext>
            </a:extLst>
          </p:cNvPr>
          <p:cNvSpPr/>
          <p:nvPr/>
        </p:nvSpPr>
        <p:spPr>
          <a:xfrm>
            <a:off x="3454398" y="1477199"/>
            <a:ext cx="1307783" cy="8443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50" b="1" dirty="0">
                <a:solidFill>
                  <a:prstClr val="black"/>
                </a:solidFill>
                <a:latin typeface="Calibri" panose="020F0502020204030204"/>
              </a:rPr>
              <a:t>Behov for basisprofiler?</a:t>
            </a:r>
          </a:p>
        </p:txBody>
      </p:sp>
      <p:cxnSp>
        <p:nvCxnSpPr>
          <p:cNvPr id="4" name="Rett pilkobling 3">
            <a:extLst>
              <a:ext uri="{FF2B5EF4-FFF2-40B4-BE49-F238E27FC236}">
                <a16:creationId xmlns:a16="http://schemas.microsoft.com/office/drawing/2014/main" id="{C3BAADCA-E334-427A-A3A8-5F33D1D02579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>
            <a:off x="4106676" y="1051065"/>
            <a:ext cx="1613" cy="426136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ktangel 14">
            <a:extLst>
              <a:ext uri="{FF2B5EF4-FFF2-40B4-BE49-F238E27FC236}">
                <a16:creationId xmlns:a16="http://schemas.microsoft.com/office/drawing/2014/main" id="{16E7BDAB-2AA2-435F-94D4-B292DF75CE2B}"/>
              </a:ext>
            </a:extLst>
          </p:cNvPr>
          <p:cNvSpPr/>
          <p:nvPr/>
        </p:nvSpPr>
        <p:spPr>
          <a:xfrm>
            <a:off x="3457636" y="2681752"/>
            <a:ext cx="1307783" cy="8443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50" b="1" dirty="0">
                <a:solidFill>
                  <a:prstClr val="black"/>
                </a:solidFill>
                <a:latin typeface="Calibri" panose="020F0502020204030204"/>
              </a:rPr>
              <a:t>Initiere og bidra i </a:t>
            </a:r>
            <a:r>
              <a:rPr lang="nb-NO" sz="1050" b="1" dirty="0" err="1">
                <a:solidFill>
                  <a:prstClr val="black"/>
                </a:solidFill>
                <a:latin typeface="Calibri" panose="020F0502020204030204"/>
              </a:rPr>
              <a:t>community</a:t>
            </a:r>
            <a:r>
              <a:rPr lang="nb-NO" sz="1050" b="1" dirty="0">
                <a:solidFill>
                  <a:prstClr val="black"/>
                </a:solidFill>
                <a:latin typeface="Calibri" panose="020F0502020204030204"/>
              </a:rPr>
              <a:t>-prosess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9E81C4A0-2EF2-4450-B153-D0B366AF1B1E}"/>
              </a:ext>
            </a:extLst>
          </p:cNvPr>
          <p:cNvSpPr/>
          <p:nvPr/>
        </p:nvSpPr>
        <p:spPr>
          <a:xfrm>
            <a:off x="5263681" y="209527"/>
            <a:ext cx="1307783" cy="8443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50" b="1" dirty="0">
                <a:solidFill>
                  <a:prstClr val="black"/>
                </a:solidFill>
                <a:latin typeface="Calibri" panose="020F0502020204030204"/>
              </a:rPr>
              <a:t>Finnes </a:t>
            </a:r>
            <a:r>
              <a:rPr lang="nb-NO" sz="1050" b="1" dirty="0" err="1">
                <a:solidFill>
                  <a:prstClr val="black"/>
                </a:solidFill>
                <a:latin typeface="Calibri" panose="020F0502020204030204"/>
              </a:rPr>
              <a:t>no-domain</a:t>
            </a:r>
            <a:r>
              <a:rPr lang="nb-NO" sz="1050" b="1" dirty="0">
                <a:solidFill>
                  <a:prstClr val="black"/>
                </a:solidFill>
                <a:latin typeface="Calibri" panose="020F0502020204030204"/>
              </a:rPr>
              <a:t> for det aktuelle </a:t>
            </a:r>
            <a:r>
              <a:rPr lang="nb-NO" sz="1050" b="1" dirty="0" err="1">
                <a:solidFill>
                  <a:prstClr val="black"/>
                </a:solidFill>
                <a:latin typeface="Calibri" panose="020F0502020204030204"/>
              </a:rPr>
              <a:t>use</a:t>
            </a:r>
            <a:r>
              <a:rPr lang="nb-NO" sz="1050" b="1" dirty="0">
                <a:solidFill>
                  <a:prstClr val="black"/>
                </a:solidFill>
                <a:latin typeface="Calibri" panose="020F0502020204030204"/>
              </a:rPr>
              <a:t>-case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90D92C6F-C2BB-4F48-9F8F-7B64F8AD033B}"/>
              </a:ext>
            </a:extLst>
          </p:cNvPr>
          <p:cNvSpPr/>
          <p:nvPr/>
        </p:nvSpPr>
        <p:spPr>
          <a:xfrm>
            <a:off x="5263681" y="1492491"/>
            <a:ext cx="1307783" cy="8443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50" b="1" dirty="0">
                <a:solidFill>
                  <a:prstClr val="black"/>
                </a:solidFill>
                <a:latin typeface="Calibri" panose="020F0502020204030204"/>
              </a:rPr>
              <a:t>Behov for områdeprofiler?</a:t>
            </a:r>
          </a:p>
        </p:txBody>
      </p:sp>
      <p:cxnSp>
        <p:nvCxnSpPr>
          <p:cNvPr id="18" name="Rett pilkobling 17">
            <a:extLst>
              <a:ext uri="{FF2B5EF4-FFF2-40B4-BE49-F238E27FC236}">
                <a16:creationId xmlns:a16="http://schemas.microsoft.com/office/drawing/2014/main" id="{508E1D98-F66E-4762-A071-28E0D88886EA}"/>
              </a:ext>
            </a:extLst>
          </p:cNvPr>
          <p:cNvCxnSpPr>
            <a:cxnSpLocks/>
            <a:stCxn id="8" idx="3"/>
            <a:endCxn id="12" idx="1"/>
          </p:cNvCxnSpPr>
          <p:nvPr/>
        </p:nvCxnSpPr>
        <p:spPr>
          <a:xfrm flipV="1">
            <a:off x="3060523" y="628872"/>
            <a:ext cx="392262" cy="95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tt pilkobling 18">
            <a:extLst>
              <a:ext uri="{FF2B5EF4-FFF2-40B4-BE49-F238E27FC236}">
                <a16:creationId xmlns:a16="http://schemas.microsoft.com/office/drawing/2014/main" id="{D1C87BC6-60D6-4F21-BD35-2D78ED6DE76D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>
          <a:xfrm>
            <a:off x="1406890" y="637416"/>
            <a:ext cx="345850" cy="9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tt pilkobling 26">
            <a:extLst>
              <a:ext uri="{FF2B5EF4-FFF2-40B4-BE49-F238E27FC236}">
                <a16:creationId xmlns:a16="http://schemas.microsoft.com/office/drawing/2014/main" id="{CED8CEF5-8495-486A-9BC6-AFA948F9C7E4}"/>
              </a:ext>
            </a:extLst>
          </p:cNvPr>
          <p:cNvCxnSpPr>
            <a:cxnSpLocks/>
            <a:stCxn id="13" idx="2"/>
            <a:endCxn id="15" idx="0"/>
          </p:cNvCxnSpPr>
          <p:nvPr/>
        </p:nvCxnSpPr>
        <p:spPr>
          <a:xfrm>
            <a:off x="4108288" y="2321584"/>
            <a:ext cx="3239" cy="36016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Kobling: vinkel 33">
            <a:extLst>
              <a:ext uri="{FF2B5EF4-FFF2-40B4-BE49-F238E27FC236}">
                <a16:creationId xmlns:a16="http://schemas.microsoft.com/office/drawing/2014/main" id="{7E1A8D90-A1B1-47AF-8C0D-AC65C62691A2}"/>
              </a:ext>
            </a:extLst>
          </p:cNvPr>
          <p:cNvCxnSpPr>
            <a:stCxn id="13" idx="3"/>
            <a:endCxn id="16" idx="1"/>
          </p:cNvCxnSpPr>
          <p:nvPr/>
        </p:nvCxnSpPr>
        <p:spPr>
          <a:xfrm flipV="1">
            <a:off x="4762180" y="631720"/>
            <a:ext cx="501501" cy="1267673"/>
          </a:xfrm>
          <a:prstGeom prst="bentConnector3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ktangel 34">
            <a:extLst>
              <a:ext uri="{FF2B5EF4-FFF2-40B4-BE49-F238E27FC236}">
                <a16:creationId xmlns:a16="http://schemas.microsoft.com/office/drawing/2014/main" id="{AAC01992-7A19-40CF-8098-9B1623F0E287}"/>
              </a:ext>
            </a:extLst>
          </p:cNvPr>
          <p:cNvSpPr/>
          <p:nvPr/>
        </p:nvSpPr>
        <p:spPr>
          <a:xfrm>
            <a:off x="5012931" y="1218988"/>
            <a:ext cx="37265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375"/>
              </a:spcAft>
            </a:pPr>
            <a:r>
              <a:rPr lang="nb-NO" sz="900" b="1" dirty="0">
                <a:solidFill>
                  <a:prstClr val="black"/>
                </a:solidFill>
                <a:latin typeface="Calibri" panose="020F0502020204030204"/>
              </a:rPr>
              <a:t>Nei</a:t>
            </a: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305344D2-55D0-4319-A678-F1EBFD63BD17}"/>
              </a:ext>
            </a:extLst>
          </p:cNvPr>
          <p:cNvSpPr/>
          <p:nvPr/>
        </p:nvSpPr>
        <p:spPr>
          <a:xfrm>
            <a:off x="5925809" y="3673913"/>
            <a:ext cx="53485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75"/>
              </a:spcAft>
            </a:pPr>
            <a:r>
              <a:rPr lang="nb-NO" sz="900" b="1" dirty="0">
                <a:solidFill>
                  <a:prstClr val="black"/>
                </a:solidFill>
                <a:latin typeface="Calibri" panose="020F0502020204030204"/>
              </a:rPr>
              <a:t>Output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E11D28A2-EC21-4C05-A20F-6E2083E9D560}"/>
              </a:ext>
            </a:extLst>
          </p:cNvPr>
          <p:cNvSpPr/>
          <p:nvPr/>
        </p:nvSpPr>
        <p:spPr>
          <a:xfrm>
            <a:off x="7072966" y="216204"/>
            <a:ext cx="1307783" cy="8443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50" b="1" dirty="0">
                <a:solidFill>
                  <a:prstClr val="black"/>
                </a:solidFill>
                <a:latin typeface="Calibri" panose="020F0502020204030204"/>
              </a:rPr>
              <a:t>Definer profil  for implementering</a:t>
            </a:r>
          </a:p>
        </p:txBody>
      </p:sp>
      <p:cxnSp>
        <p:nvCxnSpPr>
          <p:cNvPr id="41" name="Rett pilkobling 40">
            <a:extLst>
              <a:ext uri="{FF2B5EF4-FFF2-40B4-BE49-F238E27FC236}">
                <a16:creationId xmlns:a16="http://schemas.microsoft.com/office/drawing/2014/main" id="{2BACF286-EC3D-4C80-ACAF-F5E371F48395}"/>
              </a:ext>
            </a:extLst>
          </p:cNvPr>
          <p:cNvCxnSpPr>
            <a:cxnSpLocks/>
          </p:cNvCxnSpPr>
          <p:nvPr/>
        </p:nvCxnSpPr>
        <p:spPr>
          <a:xfrm>
            <a:off x="5907152" y="1064896"/>
            <a:ext cx="0" cy="4177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ktangel 42">
            <a:extLst>
              <a:ext uri="{FF2B5EF4-FFF2-40B4-BE49-F238E27FC236}">
                <a16:creationId xmlns:a16="http://schemas.microsoft.com/office/drawing/2014/main" id="{E2831D96-9D7A-4594-8976-FDFDE2B8DD44}"/>
              </a:ext>
            </a:extLst>
          </p:cNvPr>
          <p:cNvSpPr/>
          <p:nvPr/>
        </p:nvSpPr>
        <p:spPr>
          <a:xfrm>
            <a:off x="5253261" y="2667323"/>
            <a:ext cx="1307783" cy="8443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50" b="1" dirty="0">
                <a:solidFill>
                  <a:prstClr val="black"/>
                </a:solidFill>
                <a:latin typeface="Calibri" panose="020F0502020204030204"/>
              </a:rPr>
              <a:t>Initiere og bidra i </a:t>
            </a:r>
            <a:r>
              <a:rPr lang="nb-NO" sz="1050" b="1" dirty="0" err="1">
                <a:solidFill>
                  <a:prstClr val="black"/>
                </a:solidFill>
                <a:latin typeface="Calibri" panose="020F0502020204030204"/>
              </a:rPr>
              <a:t>community</a:t>
            </a:r>
            <a:r>
              <a:rPr lang="nb-NO" sz="1050" b="1" dirty="0">
                <a:solidFill>
                  <a:prstClr val="black"/>
                </a:solidFill>
                <a:latin typeface="Calibri" panose="020F0502020204030204"/>
              </a:rPr>
              <a:t>-prosess</a:t>
            </a:r>
          </a:p>
        </p:txBody>
      </p:sp>
      <p:cxnSp>
        <p:nvCxnSpPr>
          <p:cNvPr id="44" name="Rett pilkobling 43">
            <a:extLst>
              <a:ext uri="{FF2B5EF4-FFF2-40B4-BE49-F238E27FC236}">
                <a16:creationId xmlns:a16="http://schemas.microsoft.com/office/drawing/2014/main" id="{204ECFD7-BE32-4C34-89B9-6870800445E9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5915747" y="2336876"/>
            <a:ext cx="1826" cy="34487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Kobling: vinkel 45">
            <a:extLst>
              <a:ext uri="{FF2B5EF4-FFF2-40B4-BE49-F238E27FC236}">
                <a16:creationId xmlns:a16="http://schemas.microsoft.com/office/drawing/2014/main" id="{2B178CE4-DBEE-4B43-89AE-1BCAD39D98E6}"/>
              </a:ext>
            </a:extLst>
          </p:cNvPr>
          <p:cNvCxnSpPr/>
          <p:nvPr/>
        </p:nvCxnSpPr>
        <p:spPr>
          <a:xfrm flipV="1">
            <a:off x="6561043" y="673480"/>
            <a:ext cx="501501" cy="1267673"/>
          </a:xfrm>
          <a:prstGeom prst="bentConnector3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ktangel 46">
            <a:extLst>
              <a:ext uri="{FF2B5EF4-FFF2-40B4-BE49-F238E27FC236}">
                <a16:creationId xmlns:a16="http://schemas.microsoft.com/office/drawing/2014/main" id="{3ED0B49A-2AA1-43F6-94DD-A6B172593B5E}"/>
              </a:ext>
            </a:extLst>
          </p:cNvPr>
          <p:cNvSpPr/>
          <p:nvPr/>
        </p:nvSpPr>
        <p:spPr>
          <a:xfrm>
            <a:off x="6815464" y="1218988"/>
            <a:ext cx="37265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75"/>
              </a:spcAft>
            </a:pPr>
            <a:r>
              <a:rPr lang="nb-NO" sz="900" b="1" dirty="0">
                <a:solidFill>
                  <a:prstClr val="black"/>
                </a:solidFill>
                <a:latin typeface="Calibri" panose="020F0502020204030204"/>
              </a:rPr>
              <a:t>Nei</a:t>
            </a:r>
          </a:p>
        </p:txBody>
      </p:sp>
      <p:cxnSp>
        <p:nvCxnSpPr>
          <p:cNvPr id="48" name="Rett pilkobling 47">
            <a:extLst>
              <a:ext uri="{FF2B5EF4-FFF2-40B4-BE49-F238E27FC236}">
                <a16:creationId xmlns:a16="http://schemas.microsoft.com/office/drawing/2014/main" id="{734BF60B-116F-47D6-A37D-F778172A814F}"/>
              </a:ext>
            </a:extLst>
          </p:cNvPr>
          <p:cNvCxnSpPr>
            <a:cxnSpLocks/>
            <a:stCxn id="15" idx="2"/>
            <a:endCxn id="57" idx="0"/>
          </p:cNvCxnSpPr>
          <p:nvPr/>
        </p:nvCxnSpPr>
        <p:spPr>
          <a:xfrm>
            <a:off x="4111528" y="3526137"/>
            <a:ext cx="5203" cy="4250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ktangel 50">
            <a:extLst>
              <a:ext uri="{FF2B5EF4-FFF2-40B4-BE49-F238E27FC236}">
                <a16:creationId xmlns:a16="http://schemas.microsoft.com/office/drawing/2014/main" id="{7279C19C-4759-4FA4-B203-521C07B5A4B6}"/>
              </a:ext>
            </a:extLst>
          </p:cNvPr>
          <p:cNvSpPr/>
          <p:nvPr/>
        </p:nvSpPr>
        <p:spPr>
          <a:xfrm>
            <a:off x="4198586" y="2437850"/>
            <a:ext cx="37265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375"/>
              </a:spcAft>
            </a:pPr>
            <a:r>
              <a:rPr lang="nb-NO" sz="900" b="1" dirty="0">
                <a:solidFill>
                  <a:prstClr val="black"/>
                </a:solidFill>
                <a:latin typeface="Calibri" panose="020F0502020204030204"/>
              </a:rPr>
              <a:t>Ja</a:t>
            </a:r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68A2DC92-9763-4331-A629-AFC017C0E205}"/>
              </a:ext>
            </a:extLst>
          </p:cNvPr>
          <p:cNvSpPr/>
          <p:nvPr/>
        </p:nvSpPr>
        <p:spPr>
          <a:xfrm>
            <a:off x="4162073" y="3639948"/>
            <a:ext cx="534859" cy="23083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375"/>
              </a:spcAft>
            </a:pPr>
            <a:r>
              <a:rPr lang="nb-NO" sz="900" b="1" dirty="0">
                <a:solidFill>
                  <a:prstClr val="black"/>
                </a:solidFill>
                <a:latin typeface="Calibri" panose="020F0502020204030204"/>
              </a:rPr>
              <a:t>Output</a:t>
            </a:r>
          </a:p>
        </p:txBody>
      </p:sp>
      <p:cxnSp>
        <p:nvCxnSpPr>
          <p:cNvPr id="56" name="Rett pilkobling 55">
            <a:extLst>
              <a:ext uri="{FF2B5EF4-FFF2-40B4-BE49-F238E27FC236}">
                <a16:creationId xmlns:a16="http://schemas.microsoft.com/office/drawing/2014/main" id="{5EBD7C3E-F356-4C08-83CC-ABB715232503}"/>
              </a:ext>
            </a:extLst>
          </p:cNvPr>
          <p:cNvCxnSpPr>
            <a:cxnSpLocks/>
            <a:stCxn id="43" idx="2"/>
            <a:endCxn id="58" idx="0"/>
          </p:cNvCxnSpPr>
          <p:nvPr/>
        </p:nvCxnSpPr>
        <p:spPr>
          <a:xfrm flipH="1">
            <a:off x="5901237" y="3511708"/>
            <a:ext cx="5916" cy="43945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ktangel: avrundede hjørner 57">
            <a:extLst>
              <a:ext uri="{FF2B5EF4-FFF2-40B4-BE49-F238E27FC236}">
                <a16:creationId xmlns:a16="http://schemas.microsoft.com/office/drawing/2014/main" id="{EBB91246-072C-45A6-A47D-398C9196B9FF}"/>
              </a:ext>
            </a:extLst>
          </p:cNvPr>
          <p:cNvSpPr/>
          <p:nvPr/>
        </p:nvSpPr>
        <p:spPr>
          <a:xfrm>
            <a:off x="5323150" y="3951161"/>
            <a:ext cx="1156174" cy="63708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>
                <a:solidFill>
                  <a:prstClr val="white"/>
                </a:solidFill>
                <a:latin typeface="Calibri" panose="020F0502020204030204"/>
              </a:rPr>
              <a:t>No-</a:t>
            </a:r>
            <a:r>
              <a:rPr lang="nb-NO" sz="1400" dirty="0" err="1">
                <a:solidFill>
                  <a:prstClr val="white"/>
                </a:solidFill>
                <a:latin typeface="Calibri" panose="020F0502020204030204"/>
              </a:rPr>
              <a:t>domain</a:t>
            </a:r>
            <a:r>
              <a:rPr lang="nb-NO" sz="1400" dirty="0">
                <a:solidFill>
                  <a:prstClr val="white"/>
                </a:solidFill>
                <a:latin typeface="Calibri" panose="020F0502020204030204"/>
              </a:rPr>
              <a:t>-profiler</a:t>
            </a:r>
          </a:p>
        </p:txBody>
      </p:sp>
      <p:sp>
        <p:nvSpPr>
          <p:cNvPr id="59" name="Rektangel: avrundede hjørner 58">
            <a:extLst>
              <a:ext uri="{FF2B5EF4-FFF2-40B4-BE49-F238E27FC236}">
                <a16:creationId xmlns:a16="http://schemas.microsoft.com/office/drawing/2014/main" id="{CC1623CB-71A5-4C4C-A56D-7FB0172A9FC4}"/>
              </a:ext>
            </a:extLst>
          </p:cNvPr>
          <p:cNvSpPr/>
          <p:nvPr/>
        </p:nvSpPr>
        <p:spPr>
          <a:xfrm>
            <a:off x="7042971" y="3951161"/>
            <a:ext cx="1337778" cy="61027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>
                <a:solidFill>
                  <a:prstClr val="white"/>
                </a:solidFill>
                <a:latin typeface="Calibri" panose="020F0502020204030204"/>
              </a:rPr>
              <a:t>Implementerte profiler</a:t>
            </a:r>
          </a:p>
        </p:txBody>
      </p:sp>
      <p:sp>
        <p:nvSpPr>
          <p:cNvPr id="60" name="Rektangel 59">
            <a:extLst>
              <a:ext uri="{FF2B5EF4-FFF2-40B4-BE49-F238E27FC236}">
                <a16:creationId xmlns:a16="http://schemas.microsoft.com/office/drawing/2014/main" id="{AC7BE9D3-688C-46F2-AA05-2312340D6785}"/>
              </a:ext>
            </a:extLst>
          </p:cNvPr>
          <p:cNvSpPr/>
          <p:nvPr/>
        </p:nvSpPr>
        <p:spPr>
          <a:xfrm>
            <a:off x="6001640" y="2435809"/>
            <a:ext cx="37265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375"/>
              </a:spcAft>
            </a:pPr>
            <a:r>
              <a:rPr lang="nb-NO" sz="900" b="1" dirty="0">
                <a:solidFill>
                  <a:prstClr val="black"/>
                </a:solidFill>
                <a:latin typeface="Calibri" panose="020F0502020204030204"/>
              </a:rPr>
              <a:t>Ja</a:t>
            </a:r>
          </a:p>
        </p:txBody>
      </p:sp>
      <p:cxnSp>
        <p:nvCxnSpPr>
          <p:cNvPr id="61" name="Rett pilkobling 60">
            <a:extLst>
              <a:ext uri="{FF2B5EF4-FFF2-40B4-BE49-F238E27FC236}">
                <a16:creationId xmlns:a16="http://schemas.microsoft.com/office/drawing/2014/main" id="{93602B0F-18B8-471F-A5A8-B23B45ACDBDD}"/>
              </a:ext>
            </a:extLst>
          </p:cNvPr>
          <p:cNvCxnSpPr>
            <a:cxnSpLocks/>
            <a:stCxn id="37" idx="2"/>
            <a:endCxn id="59" idx="0"/>
          </p:cNvCxnSpPr>
          <p:nvPr/>
        </p:nvCxnSpPr>
        <p:spPr>
          <a:xfrm flipH="1">
            <a:off x="7711860" y="1060589"/>
            <a:ext cx="14998" cy="28905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ktangel 61">
            <a:extLst>
              <a:ext uri="{FF2B5EF4-FFF2-40B4-BE49-F238E27FC236}">
                <a16:creationId xmlns:a16="http://schemas.microsoft.com/office/drawing/2014/main" id="{9B060BC0-C7B3-45BE-9D14-6CAB91103B88}"/>
              </a:ext>
            </a:extLst>
          </p:cNvPr>
          <p:cNvSpPr/>
          <p:nvPr/>
        </p:nvSpPr>
        <p:spPr>
          <a:xfrm>
            <a:off x="7778872" y="1216098"/>
            <a:ext cx="53485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75"/>
              </a:spcAft>
            </a:pPr>
            <a:r>
              <a:rPr lang="nb-NO" sz="900" b="1" dirty="0">
                <a:solidFill>
                  <a:prstClr val="black"/>
                </a:solidFill>
                <a:latin typeface="Calibri" panose="020F0502020204030204"/>
              </a:rPr>
              <a:t>Output</a:t>
            </a:r>
          </a:p>
        </p:txBody>
      </p:sp>
      <p:sp>
        <p:nvSpPr>
          <p:cNvPr id="64" name="Rektangel 63">
            <a:extLst>
              <a:ext uri="{FF2B5EF4-FFF2-40B4-BE49-F238E27FC236}">
                <a16:creationId xmlns:a16="http://schemas.microsoft.com/office/drawing/2014/main" id="{831E77A0-DD1F-489D-984E-1AB49BB6C38F}"/>
              </a:ext>
            </a:extLst>
          </p:cNvPr>
          <p:cNvSpPr/>
          <p:nvPr/>
        </p:nvSpPr>
        <p:spPr>
          <a:xfrm>
            <a:off x="5976982" y="1218988"/>
            <a:ext cx="37265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375"/>
              </a:spcAft>
            </a:pPr>
            <a:r>
              <a:rPr lang="nb-NO" sz="900" b="1" dirty="0">
                <a:solidFill>
                  <a:prstClr val="black"/>
                </a:solidFill>
                <a:latin typeface="Calibri" panose="020F0502020204030204"/>
              </a:rPr>
              <a:t>Nei</a:t>
            </a:r>
          </a:p>
        </p:txBody>
      </p:sp>
      <p:cxnSp>
        <p:nvCxnSpPr>
          <p:cNvPr id="65" name="Rett pilkobling 64">
            <a:extLst>
              <a:ext uri="{FF2B5EF4-FFF2-40B4-BE49-F238E27FC236}">
                <a16:creationId xmlns:a16="http://schemas.microsoft.com/office/drawing/2014/main" id="{55038E21-BEF2-426D-8DF6-D898C3C98717}"/>
              </a:ext>
            </a:extLst>
          </p:cNvPr>
          <p:cNvCxnSpPr>
            <a:cxnSpLocks/>
          </p:cNvCxnSpPr>
          <p:nvPr/>
        </p:nvCxnSpPr>
        <p:spPr>
          <a:xfrm>
            <a:off x="4781468" y="507176"/>
            <a:ext cx="50077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ktangel 66">
            <a:extLst>
              <a:ext uri="{FF2B5EF4-FFF2-40B4-BE49-F238E27FC236}">
                <a16:creationId xmlns:a16="http://schemas.microsoft.com/office/drawing/2014/main" id="{8787914A-56A2-479F-B076-F4207BA02658}"/>
              </a:ext>
            </a:extLst>
          </p:cNvPr>
          <p:cNvSpPr/>
          <p:nvPr/>
        </p:nvSpPr>
        <p:spPr>
          <a:xfrm>
            <a:off x="4835880" y="274306"/>
            <a:ext cx="37265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375"/>
              </a:spcAft>
            </a:pPr>
            <a:r>
              <a:rPr lang="nb-NO" sz="900" b="1" dirty="0">
                <a:solidFill>
                  <a:prstClr val="black"/>
                </a:solidFill>
                <a:latin typeface="Calibri" panose="020F0502020204030204"/>
              </a:rPr>
              <a:t>Ja</a:t>
            </a:r>
          </a:p>
        </p:txBody>
      </p:sp>
      <p:sp>
        <p:nvSpPr>
          <p:cNvPr id="68" name="Title 8">
            <a:extLst>
              <a:ext uri="{FF2B5EF4-FFF2-40B4-BE49-F238E27FC236}">
                <a16:creationId xmlns:a16="http://schemas.microsoft.com/office/drawing/2014/main" id="{780C8308-CF5E-4992-B5D2-7F7E90ADA345}"/>
              </a:ext>
            </a:extLst>
          </p:cNvPr>
          <p:cNvSpPr txBox="1">
            <a:spLocks/>
          </p:cNvSpPr>
          <p:nvPr/>
        </p:nvSpPr>
        <p:spPr>
          <a:xfrm>
            <a:off x="175099" y="1032050"/>
            <a:ext cx="2985147" cy="176526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371532">
              <a:spcBef>
                <a:spcPts val="450"/>
              </a:spcBef>
            </a:pPr>
            <a:r>
              <a:rPr lang="nb-NO" sz="2250" dirty="0" err="1" smtClean="0">
                <a:solidFill>
                  <a:srgbClr val="062F87"/>
                </a:solidFill>
                <a:latin typeface="Calibri Light" panose="020F0302020204030204"/>
              </a:rPr>
              <a:t>Prosessview</a:t>
            </a:r>
            <a:r>
              <a:rPr lang="nb-NO" sz="2250" dirty="0">
                <a:solidFill>
                  <a:srgbClr val="062F87"/>
                </a:solidFill>
                <a:latin typeface="Calibri Light" panose="020F0302020204030204"/>
              </a:rPr>
              <a:t>:</a:t>
            </a:r>
            <a:br>
              <a:rPr lang="nb-NO" sz="2250" dirty="0">
                <a:solidFill>
                  <a:srgbClr val="062F87"/>
                </a:solidFill>
                <a:latin typeface="Calibri Light" panose="020F0302020204030204"/>
              </a:rPr>
            </a:br>
            <a:r>
              <a:rPr lang="nb-NO" sz="2250" dirty="0" smtClean="0">
                <a:solidFill>
                  <a:srgbClr val="062F87"/>
                </a:solidFill>
                <a:latin typeface="Calibri Light" panose="020F0302020204030204"/>
              </a:rPr>
              <a:t>FHIR implementerings-</a:t>
            </a:r>
            <a:r>
              <a:rPr lang="nb-NO" sz="2250" dirty="0">
                <a:solidFill>
                  <a:srgbClr val="062F87"/>
                </a:solidFill>
                <a:latin typeface="Calibri Light" panose="020F0302020204030204"/>
              </a:rPr>
              <a:t/>
            </a:r>
            <a:br>
              <a:rPr lang="nb-NO" sz="2250" dirty="0">
                <a:solidFill>
                  <a:srgbClr val="062F87"/>
                </a:solidFill>
                <a:latin typeface="Calibri Light" panose="020F0302020204030204"/>
              </a:rPr>
            </a:br>
            <a:r>
              <a:rPr lang="nb-NO" sz="2250" dirty="0">
                <a:solidFill>
                  <a:srgbClr val="062F87"/>
                </a:solidFill>
                <a:latin typeface="Calibri Light" panose="020F0302020204030204"/>
              </a:rPr>
              <a:t>prosjekt</a:t>
            </a:r>
          </a:p>
        </p:txBody>
      </p:sp>
      <p:cxnSp>
        <p:nvCxnSpPr>
          <p:cNvPr id="69" name="Rett pilkobling 68">
            <a:extLst>
              <a:ext uri="{FF2B5EF4-FFF2-40B4-BE49-F238E27FC236}">
                <a16:creationId xmlns:a16="http://schemas.microsoft.com/office/drawing/2014/main" id="{BB16B468-4206-4933-8133-AD06D60F2141}"/>
              </a:ext>
            </a:extLst>
          </p:cNvPr>
          <p:cNvCxnSpPr>
            <a:cxnSpLocks/>
          </p:cNvCxnSpPr>
          <p:nvPr/>
        </p:nvCxnSpPr>
        <p:spPr>
          <a:xfrm>
            <a:off x="6572194" y="508157"/>
            <a:ext cx="50077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ktangel 69">
            <a:extLst>
              <a:ext uri="{FF2B5EF4-FFF2-40B4-BE49-F238E27FC236}">
                <a16:creationId xmlns:a16="http://schemas.microsoft.com/office/drawing/2014/main" id="{14A55A65-3F93-47A7-B156-5C42D9E2F8E8}"/>
              </a:ext>
            </a:extLst>
          </p:cNvPr>
          <p:cNvSpPr/>
          <p:nvPr/>
        </p:nvSpPr>
        <p:spPr>
          <a:xfrm>
            <a:off x="6642230" y="290200"/>
            <a:ext cx="37265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75"/>
              </a:spcAft>
            </a:pPr>
            <a:r>
              <a:rPr lang="nb-NO" sz="900" b="1" dirty="0">
                <a:solidFill>
                  <a:prstClr val="black"/>
                </a:solidFill>
                <a:latin typeface="Calibri" panose="020F0502020204030204"/>
              </a:rPr>
              <a:t>Ja</a:t>
            </a:r>
          </a:p>
        </p:txBody>
      </p:sp>
      <p:sp>
        <p:nvSpPr>
          <p:cNvPr id="45" name="Rektangel 44"/>
          <p:cNvSpPr/>
          <p:nvPr/>
        </p:nvSpPr>
        <p:spPr>
          <a:xfrm>
            <a:off x="1181242" y="4672647"/>
            <a:ext cx="88075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532">
              <a:spcBef>
                <a:spcPts val="450"/>
              </a:spcBef>
            </a:pPr>
            <a:r>
              <a:rPr lang="nb-NO" sz="2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/>
              </a:rPr>
              <a:t>Mål: Over tid bygge </a:t>
            </a:r>
            <a:r>
              <a:rPr lang="nb-NO" sz="2000" b="1" dirty="0" smtClean="0">
                <a:solidFill>
                  <a:schemeClr val="accent1">
                    <a:lumMod val="50000"/>
                  </a:schemeClr>
                </a:solidFill>
                <a:latin typeface="Calibri Light" panose="020F0302020204030204"/>
              </a:rPr>
              <a:t>et nasjonalt </a:t>
            </a:r>
            <a:r>
              <a:rPr lang="nb-NO" sz="2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/>
              </a:rPr>
              <a:t>bibliotek </a:t>
            </a:r>
            <a:r>
              <a:rPr lang="nb-NO" sz="2000" b="1" dirty="0" smtClean="0">
                <a:solidFill>
                  <a:schemeClr val="accent1">
                    <a:lumMod val="50000"/>
                  </a:schemeClr>
                </a:solidFill>
                <a:latin typeface="Calibri Light" panose="020F0302020204030204"/>
              </a:rPr>
              <a:t>av gjenbrukbare FHIR-profiler </a:t>
            </a:r>
            <a:endParaRPr lang="nb-NO" sz="2000" b="1" dirty="0">
              <a:solidFill>
                <a:schemeClr val="accent1">
                  <a:lumMod val="50000"/>
                </a:schemeClr>
              </a:solidFill>
              <a:latin typeface="Calibri Light" panose="020F0302020204030204"/>
            </a:endParaRPr>
          </a:p>
        </p:txBody>
      </p:sp>
      <p:cxnSp>
        <p:nvCxnSpPr>
          <p:cNvPr id="9" name="Rett linje 8"/>
          <p:cNvCxnSpPr/>
          <p:nvPr/>
        </p:nvCxnSpPr>
        <p:spPr>
          <a:xfrm>
            <a:off x="72260" y="1158289"/>
            <a:ext cx="8970081" cy="11175"/>
          </a:xfrm>
          <a:prstGeom prst="line">
            <a:avLst/>
          </a:prstGeom>
          <a:ln w="28575">
            <a:gradFill>
              <a:gsLst>
                <a:gs pos="0">
                  <a:schemeClr val="accent1">
                    <a:lumMod val="7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Rett linje 62"/>
          <p:cNvCxnSpPr/>
          <p:nvPr/>
        </p:nvCxnSpPr>
        <p:spPr>
          <a:xfrm flipV="1">
            <a:off x="2406631" y="2453767"/>
            <a:ext cx="6635710" cy="8647"/>
          </a:xfrm>
          <a:prstGeom prst="line">
            <a:avLst/>
          </a:prstGeom>
          <a:ln w="28575">
            <a:gradFill>
              <a:gsLst>
                <a:gs pos="0">
                  <a:schemeClr val="accent1">
                    <a:lumMod val="7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Rett linje 65"/>
          <p:cNvCxnSpPr/>
          <p:nvPr/>
        </p:nvCxnSpPr>
        <p:spPr>
          <a:xfrm flipV="1">
            <a:off x="2406631" y="3698486"/>
            <a:ext cx="6635710" cy="8647"/>
          </a:xfrm>
          <a:prstGeom prst="line">
            <a:avLst/>
          </a:prstGeom>
          <a:ln w="28575">
            <a:gradFill>
              <a:gsLst>
                <a:gs pos="0">
                  <a:schemeClr val="accent1">
                    <a:lumMod val="7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kstSylinder 28"/>
          <p:cNvSpPr txBox="1"/>
          <p:nvPr/>
        </p:nvSpPr>
        <p:spPr>
          <a:xfrm rot="5400000">
            <a:off x="8125851" y="506863"/>
            <a:ext cx="137506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smtClean="0">
                <a:solidFill>
                  <a:schemeClr val="accent1">
                    <a:lumMod val="75000"/>
                  </a:schemeClr>
                </a:solidFill>
              </a:rPr>
              <a:t>Prosjekt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71" name="TekstSylinder 70"/>
          <p:cNvSpPr txBox="1"/>
          <p:nvPr/>
        </p:nvSpPr>
        <p:spPr>
          <a:xfrm rot="5400000">
            <a:off x="8115465" y="1624843"/>
            <a:ext cx="137506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smtClean="0">
                <a:solidFill>
                  <a:schemeClr val="accent1">
                    <a:lumMod val="75000"/>
                  </a:schemeClr>
                </a:solidFill>
              </a:rPr>
              <a:t>HL7 Norge TSK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72" name="TekstSylinder 71"/>
          <p:cNvSpPr txBox="1"/>
          <p:nvPr/>
        </p:nvSpPr>
        <p:spPr>
          <a:xfrm rot="5400000">
            <a:off x="8103845" y="2847883"/>
            <a:ext cx="137506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smtClean="0">
                <a:solidFill>
                  <a:schemeClr val="accent1">
                    <a:lumMod val="75000"/>
                  </a:schemeClr>
                </a:solidFill>
              </a:rPr>
              <a:t>Prosjekt + </a:t>
            </a:r>
            <a:br>
              <a:rPr lang="nb-NO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nb-NO" dirty="0" smtClean="0">
                <a:solidFill>
                  <a:schemeClr val="accent1">
                    <a:lumMod val="75000"/>
                  </a:schemeClr>
                </a:solidFill>
              </a:rPr>
              <a:t>HL7 </a:t>
            </a:r>
            <a:r>
              <a:rPr lang="nb-NO" dirty="0" err="1" smtClean="0">
                <a:solidFill>
                  <a:schemeClr val="accent1">
                    <a:lumMod val="75000"/>
                  </a:schemeClr>
                </a:solidFill>
              </a:rPr>
              <a:t>Community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74" name="TekstSylinder 73"/>
          <p:cNvSpPr txBox="1"/>
          <p:nvPr/>
        </p:nvSpPr>
        <p:spPr>
          <a:xfrm rot="5400000">
            <a:off x="8146560" y="3945065"/>
            <a:ext cx="137506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smtClean="0">
                <a:solidFill>
                  <a:schemeClr val="accent1">
                    <a:lumMod val="75000"/>
                  </a:schemeClr>
                </a:solidFill>
              </a:rPr>
              <a:t>Forvaltning uavklart</a:t>
            </a:r>
            <a:r>
              <a:rPr lang="nb-NO" dirty="0" smtClean="0"/>
              <a:t> </a:t>
            </a:r>
            <a:endParaRPr lang="nb-NO" dirty="0"/>
          </a:p>
        </p:txBody>
      </p:sp>
      <p:pic>
        <p:nvPicPr>
          <p:cNvPr id="49" name="Bilde 48">
            <a:extLst>
              <a:ext uri="{FF2B5EF4-FFF2-40B4-BE49-F238E27FC236}">
                <a16:creationId xmlns:a16="http://schemas.microsoft.com/office/drawing/2014/main" id="{BD0075D1-5D3B-40FD-A09B-D303899F4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24" y="4734805"/>
            <a:ext cx="780722" cy="40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40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601557" y="1344824"/>
            <a:ext cx="7886700" cy="587807"/>
          </a:xfrm>
        </p:spPr>
        <p:txBody>
          <a:bodyPr>
            <a:noAutofit/>
          </a:bodyPr>
          <a:lstStyle/>
          <a:p>
            <a:pPr algn="ctr"/>
            <a:r>
              <a:rPr lang="nb-NO" sz="4400" dirty="0" smtClean="0"/>
              <a:t>Spørsmål?</a:t>
            </a:r>
            <a:endParaRPr lang="nb-NO" sz="4400" dirty="0"/>
          </a:p>
        </p:txBody>
      </p:sp>
    </p:spTree>
    <p:extLst>
      <p:ext uri="{BB962C8B-B14F-4D97-AF65-F5344CB8AC3E}">
        <p14:creationId xmlns:p14="http://schemas.microsoft.com/office/powerpoint/2010/main" val="336970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134" y="2548016"/>
            <a:ext cx="5895143" cy="236286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8650" y="160379"/>
            <a:ext cx="7886700" cy="573811"/>
          </a:xfrm>
        </p:spPr>
        <p:txBody>
          <a:bodyPr/>
          <a:lstStyle/>
          <a:p>
            <a:r>
              <a:rPr lang="nb-NO" dirty="0" smtClean="0">
                <a:solidFill>
                  <a:srgbClr val="062F87"/>
                </a:solidFill>
              </a:rPr>
              <a:t>Aktuelle FHIR ressurser</a:t>
            </a:r>
            <a:endParaRPr lang="nb-NO" dirty="0">
              <a:solidFill>
                <a:srgbClr val="062F87"/>
              </a:solidFill>
            </a:endParaRPr>
          </a:p>
        </p:txBody>
      </p:sp>
      <p:sp>
        <p:nvSpPr>
          <p:cNvPr id="4" name="Plassholder for innhold 1"/>
          <p:cNvSpPr>
            <a:spLocks noGrp="1"/>
          </p:cNvSpPr>
          <p:nvPr>
            <p:ph idx="1"/>
          </p:nvPr>
        </p:nvSpPr>
        <p:spPr>
          <a:xfrm>
            <a:off x="628650" y="742481"/>
            <a:ext cx="3769814" cy="36110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 smtClean="0"/>
              <a:t>Behov for basisprofiler:</a:t>
            </a:r>
          </a:p>
          <a:p>
            <a:r>
              <a:rPr lang="nb-NO" sz="2000" dirty="0" smtClean="0"/>
              <a:t>Appointment</a:t>
            </a:r>
          </a:p>
          <a:p>
            <a:r>
              <a:rPr lang="nb-NO" sz="2000" dirty="0" err="1" smtClean="0"/>
              <a:t>AppointmentResponse</a:t>
            </a:r>
            <a:endParaRPr lang="nb-NO" sz="2000" dirty="0" smtClean="0"/>
          </a:p>
          <a:p>
            <a:r>
              <a:rPr lang="nb-NO" sz="2000" dirty="0" err="1" smtClean="0"/>
              <a:t>Encounter</a:t>
            </a:r>
            <a:endParaRPr lang="nb-NO" sz="2000" dirty="0" smtClean="0"/>
          </a:p>
          <a:p>
            <a:endParaRPr lang="nb-NO" sz="2000" dirty="0" smtClean="0"/>
          </a:p>
          <a:p>
            <a:pPr marL="0" indent="0">
              <a:buNone/>
            </a:pPr>
            <a:r>
              <a:rPr lang="nb-NO" sz="2000" dirty="0" smtClean="0"/>
              <a:t>Ikke identifisert profileringsbehov:</a:t>
            </a:r>
            <a:endParaRPr lang="nb-NO" sz="2000" dirty="0"/>
          </a:p>
          <a:p>
            <a:r>
              <a:rPr lang="nb-NO" sz="2000" dirty="0" err="1" smtClean="0"/>
              <a:t>EpisodeOfCare</a:t>
            </a:r>
            <a:endParaRPr lang="nb-NO" sz="2000" dirty="0" smtClean="0"/>
          </a:p>
          <a:p>
            <a:r>
              <a:rPr lang="nb-NO" sz="2000" dirty="0" smtClean="0"/>
              <a:t>Schedule </a:t>
            </a:r>
          </a:p>
          <a:p>
            <a:r>
              <a:rPr lang="nb-NO" sz="2000" dirty="0" err="1" smtClean="0"/>
              <a:t>Slot</a:t>
            </a:r>
            <a:endParaRPr lang="nb-NO" sz="2000" dirty="0" smtClean="0"/>
          </a:p>
          <a:p>
            <a:endParaRPr lang="nb-NO" dirty="0"/>
          </a:p>
        </p:txBody>
      </p:sp>
      <p:sp>
        <p:nvSpPr>
          <p:cNvPr id="5" name="Plassholder for innhold 1"/>
          <p:cNvSpPr txBox="1">
            <a:spLocks/>
          </p:cNvSpPr>
          <p:nvPr/>
        </p:nvSpPr>
        <p:spPr>
          <a:xfrm>
            <a:off x="4678931" y="734190"/>
            <a:ext cx="4131346" cy="3611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sz="2000" dirty="0" smtClean="0"/>
              <a:t>Gjenbruk eksisterende basisprofiler:</a:t>
            </a:r>
          </a:p>
          <a:p>
            <a:r>
              <a:rPr lang="nb-NO" sz="2000" dirty="0" err="1" smtClean="0"/>
              <a:t>Patient</a:t>
            </a:r>
            <a:endParaRPr lang="nb-NO" sz="2000" dirty="0" smtClean="0"/>
          </a:p>
          <a:p>
            <a:r>
              <a:rPr lang="nb-NO" sz="2000" dirty="0" err="1" smtClean="0"/>
              <a:t>Practitioner</a:t>
            </a:r>
            <a:endParaRPr lang="nb-NO" sz="2000" dirty="0" smtClean="0"/>
          </a:p>
          <a:p>
            <a:r>
              <a:rPr lang="nb-NO" sz="2000" dirty="0" smtClean="0"/>
              <a:t>Location</a:t>
            </a:r>
          </a:p>
          <a:p>
            <a:r>
              <a:rPr lang="nb-NO" sz="2000" dirty="0" smtClean="0"/>
              <a:t>Organization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36524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513741"/>
          </a:xfrm>
        </p:spPr>
        <p:txBody>
          <a:bodyPr>
            <a:normAutofit fontScale="90000"/>
          </a:bodyPr>
          <a:lstStyle/>
          <a:p>
            <a:r>
              <a:rPr lang="nb-NO" dirty="0" smtClean="0">
                <a:solidFill>
                  <a:srgbClr val="31488C"/>
                </a:solidFill>
                <a:latin typeface="+mn-lt"/>
              </a:rPr>
              <a:t>Tilnærming basisprofilering</a:t>
            </a:r>
            <a:endParaRPr lang="nb-NO" dirty="0">
              <a:solidFill>
                <a:srgbClr val="31488C"/>
              </a:solidFill>
              <a:latin typeface="+mn-lt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28650" y="868635"/>
            <a:ext cx="7886700" cy="3263504"/>
          </a:xfrm>
        </p:spPr>
        <p:txBody>
          <a:bodyPr>
            <a:normAutofit lnSpcReduction="10000"/>
          </a:bodyPr>
          <a:lstStyle/>
          <a:p>
            <a:r>
              <a:rPr lang="nb-NO" dirty="0" smtClean="0"/>
              <a:t>Sentrale ressurser med avhengigheter, valgte å se disse i sammenheng. </a:t>
            </a:r>
          </a:p>
          <a:p>
            <a:r>
              <a:rPr lang="nb-NO" dirty="0" smtClean="0"/>
              <a:t>Iterativ utvikling – ikke full analyse av bruk av internasjonal ressurs. Vurdering av profilering i eget case mot forventet generisk gjenbruk. Kan ta inn innspill i </a:t>
            </a:r>
            <a:r>
              <a:rPr lang="nb-NO" dirty="0" err="1" smtClean="0"/>
              <a:t>community</a:t>
            </a:r>
            <a:r>
              <a:rPr lang="nb-NO" dirty="0" smtClean="0"/>
              <a:t>-prosess.  </a:t>
            </a:r>
          </a:p>
          <a:p>
            <a:r>
              <a:rPr lang="nb-NO" dirty="0" smtClean="0"/>
              <a:t>Åpne </a:t>
            </a:r>
            <a:r>
              <a:rPr lang="nb-NO" dirty="0" err="1" smtClean="0"/>
              <a:t>slicer</a:t>
            </a:r>
            <a:r>
              <a:rPr lang="nb-NO" dirty="0" smtClean="0"/>
              <a:t> – valgliste for senere prosjekter.</a:t>
            </a:r>
          </a:p>
          <a:p>
            <a:r>
              <a:rPr lang="nb-NO" dirty="0" smtClean="0"/>
              <a:t>Ekstensjoner  – sikre gjenbruk for senere prosjekter. Men bare når de er nødvendige. </a:t>
            </a:r>
          </a:p>
          <a:p>
            <a:r>
              <a:rPr lang="nb-NO" dirty="0" smtClean="0"/>
              <a:t>Områdeprofiler - noen terminologibindinger og ekstensjoner identifisert som mer egnet i en områdeprofil for innbyggertjenester.</a:t>
            </a:r>
          </a:p>
          <a:p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73433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86CA97F-51BE-4D09-8A68-E6C7E2F7B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nb-NO"/>
            </a:defPPr>
            <a:lvl1pPr marL="0" algn="r" defTabSz="1371464" rtl="0" eaLnBrk="1" latinLnBrk="0" hangingPunct="1">
              <a:defRPr sz="1500" kern="1200">
                <a:solidFill>
                  <a:srgbClr val="C1C1C1"/>
                </a:solidFill>
                <a:latin typeface="+mn-lt"/>
                <a:ea typeface="+mn-ea"/>
                <a:cs typeface="+mn-cs"/>
              </a:defRPr>
            </a:lvl1pPr>
            <a:lvl2pPr marL="685732" algn="l" defTabSz="1371464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464" algn="l" defTabSz="1371464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195" algn="l" defTabSz="1371464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926" algn="l" defTabSz="1371464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8657" algn="l" defTabSz="1371464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389" algn="l" defTabSz="1371464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120" algn="l" defTabSz="1371464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5852" algn="l" defTabSz="1371464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>
                <a:latin typeface="Calibri" panose="020F0502020204030204"/>
              </a:rPr>
              <a:t> Side </a:t>
            </a:r>
            <a:fld id="{5751DFAA-887F-4071-8EAD-E8CA316FCF06}" type="slidenum">
              <a:rPr lang="nb-NO">
                <a:latin typeface="Calibri" panose="020F0502020204030204"/>
              </a:rPr>
              <a:pPr/>
              <a:t>4</a:t>
            </a:fld>
            <a:endParaRPr lang="nb-NO" dirty="0">
              <a:latin typeface="Calibri" panose="020F0502020204030204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4937866-6058-4367-834C-6E004648C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000" b="0" dirty="0" smtClean="0">
                <a:solidFill>
                  <a:srgbClr val="062F87"/>
                </a:solidFill>
                <a:latin typeface="+mn-lt"/>
              </a:rPr>
              <a:t>Prinsipper for bruk av Appointment </a:t>
            </a:r>
            <a:r>
              <a:rPr lang="nb-NO" sz="3000" b="0" dirty="0" err="1" smtClean="0">
                <a:solidFill>
                  <a:srgbClr val="062F87"/>
                </a:solidFill>
                <a:latin typeface="+mn-lt"/>
              </a:rPr>
              <a:t>vs</a:t>
            </a:r>
            <a:r>
              <a:rPr lang="nb-NO" sz="3000" b="0" dirty="0" smtClean="0">
                <a:solidFill>
                  <a:srgbClr val="062F87"/>
                </a:solidFill>
                <a:latin typeface="+mn-lt"/>
              </a:rPr>
              <a:t> </a:t>
            </a:r>
            <a:r>
              <a:rPr lang="nb-NO" sz="3000" b="0" dirty="0" err="1" smtClean="0">
                <a:solidFill>
                  <a:srgbClr val="062F87"/>
                </a:solidFill>
                <a:latin typeface="+mn-lt"/>
              </a:rPr>
              <a:t>Encounter</a:t>
            </a:r>
            <a:endParaRPr lang="nb-NO" sz="3000" b="0" dirty="0">
              <a:solidFill>
                <a:srgbClr val="062F87"/>
              </a:solidFill>
              <a:latin typeface="+mn-lt"/>
            </a:endParaRP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3AD3138B-65F2-4CD6-94B8-052D64463541}"/>
              </a:ext>
            </a:extLst>
          </p:cNvPr>
          <p:cNvSpPr txBox="1">
            <a:spLocks/>
          </p:cNvSpPr>
          <p:nvPr/>
        </p:nvSpPr>
        <p:spPr>
          <a:xfrm>
            <a:off x="540394" y="3738956"/>
            <a:ext cx="7893005" cy="69913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540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4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972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4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404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836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268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371464">
              <a:spcBef>
                <a:spcPts val="375"/>
              </a:spcBef>
              <a:buClr>
                <a:srgbClr val="44546A"/>
              </a:buClr>
              <a:buNone/>
            </a:pPr>
            <a:endParaRPr lang="nb-NO" sz="1650" dirty="0">
              <a:latin typeface="Calibri" panose="020F0502020204030204"/>
            </a:endParaRP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BD0075D1-5D3B-40FD-A09B-D303899F4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24" y="4734805"/>
            <a:ext cx="780722" cy="401552"/>
          </a:xfrm>
          <a:prstGeom prst="rect">
            <a:avLst/>
          </a:prstGeom>
        </p:spPr>
      </p:pic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>
          <a:xfrm>
            <a:off x="422647" y="508335"/>
            <a:ext cx="8260787" cy="4128680"/>
          </a:xfrm>
        </p:spPr>
        <p:txBody>
          <a:bodyPr/>
          <a:lstStyle/>
          <a:p>
            <a:r>
              <a:rPr lang="nb-NO" sz="2000" dirty="0" smtClean="0"/>
              <a:t>Appointment </a:t>
            </a:r>
            <a:r>
              <a:rPr lang="nb-NO" sz="2000" dirty="0" err="1" smtClean="0"/>
              <a:t>vs</a:t>
            </a:r>
            <a:r>
              <a:rPr lang="nb-NO" sz="2000" dirty="0" smtClean="0"/>
              <a:t> </a:t>
            </a:r>
            <a:r>
              <a:rPr lang="nb-NO" sz="2000" dirty="0" err="1" smtClean="0"/>
              <a:t>Encounter</a:t>
            </a:r>
            <a:endParaRPr lang="nb-NO" sz="2000" dirty="0" smtClean="0"/>
          </a:p>
          <a:p>
            <a:r>
              <a:rPr lang="nb-NO" sz="1800" dirty="0" smtClean="0"/>
              <a:t>Inneliggende opphold: en </a:t>
            </a:r>
            <a:r>
              <a:rPr lang="nb-NO" sz="1800" dirty="0" err="1" smtClean="0"/>
              <a:t>Encounter</a:t>
            </a:r>
            <a:r>
              <a:rPr lang="nb-NO" sz="1800" dirty="0"/>
              <a:t> </a:t>
            </a:r>
            <a:r>
              <a:rPr lang="nb-NO" sz="1800" dirty="0" smtClean="0"/>
              <a:t>– </a:t>
            </a:r>
            <a:r>
              <a:rPr lang="nb-NO" sz="1800" dirty="0" err="1" smtClean="0"/>
              <a:t>subkontakter</a:t>
            </a:r>
            <a:r>
              <a:rPr lang="nb-NO" sz="1800" dirty="0" smtClean="0"/>
              <a:t> knyttes til inneliggende opphold via </a:t>
            </a:r>
            <a:r>
              <a:rPr lang="nb-NO" sz="1800" dirty="0" err="1" smtClean="0"/>
              <a:t>Encounter.partOf</a:t>
            </a:r>
            <a:r>
              <a:rPr lang="nb-NO" sz="1800" dirty="0" smtClean="0"/>
              <a:t> </a:t>
            </a:r>
          </a:p>
          <a:p>
            <a:r>
              <a:rPr lang="nb-NO" sz="1800" dirty="0" smtClean="0"/>
              <a:t>Tilsyn – dokumenteres som regel ikke som kontakt (notat/ prosedyre)</a:t>
            </a:r>
          </a:p>
          <a:p>
            <a:r>
              <a:rPr lang="nb-NO" sz="1800" dirty="0" err="1" smtClean="0"/>
              <a:t>EpisodeOfCare</a:t>
            </a:r>
            <a:r>
              <a:rPr lang="nb-NO" sz="1800" dirty="0" smtClean="0"/>
              <a:t> – pasientforløp på tvers av kontakter og organisasjoner. Mangler forløps-id for sporing på tvers</a:t>
            </a:r>
            <a:r>
              <a:rPr lang="nb-NO" dirty="0" smtClean="0"/>
              <a:t>. 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1296" y="2381050"/>
            <a:ext cx="5369825" cy="252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90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sz="2000" b="1" dirty="0" smtClean="0"/>
              <a:t>Restriksjoner:</a:t>
            </a:r>
          </a:p>
          <a:p>
            <a:r>
              <a:rPr lang="nb-NO" sz="1900" dirty="0" err="1" smtClean="0"/>
              <a:t>Appointment.cancellationReason</a:t>
            </a:r>
            <a:r>
              <a:rPr lang="nb-NO" sz="2000" dirty="0" smtClean="0"/>
              <a:t>	</a:t>
            </a:r>
          </a:p>
          <a:p>
            <a:pPr lvl="1"/>
            <a:r>
              <a:rPr lang="nb-NO" sz="1400" dirty="0" smtClean="0"/>
              <a:t>Volven 8445</a:t>
            </a:r>
          </a:p>
          <a:p>
            <a:r>
              <a:rPr lang="nb-NO" sz="1900" dirty="0" err="1" smtClean="0"/>
              <a:t>Appointment.appointmentType</a:t>
            </a:r>
            <a:r>
              <a:rPr lang="nb-NO" sz="1900" dirty="0" smtClean="0"/>
              <a:t> 	</a:t>
            </a:r>
          </a:p>
          <a:p>
            <a:pPr lvl="1"/>
            <a:r>
              <a:rPr lang="nb-NO" sz="1400" dirty="0" smtClean="0"/>
              <a:t>Volven 8406 - Omsorgsnivå</a:t>
            </a:r>
          </a:p>
          <a:p>
            <a:pPr lvl="1"/>
            <a:r>
              <a:rPr lang="nb-NO" sz="1400" dirty="0" smtClean="0"/>
              <a:t>Volven 8432 – Kontakttype  </a:t>
            </a:r>
          </a:p>
          <a:p>
            <a:pPr lvl="1"/>
            <a:r>
              <a:rPr lang="nb-NO" sz="1400" dirty="0" smtClean="0"/>
              <a:t>Volven 7617 – Timetype innbygger (mulig flyttes til områdeprofil)</a:t>
            </a:r>
          </a:p>
          <a:p>
            <a:pPr lvl="1"/>
            <a:endParaRPr lang="nb-NO" sz="1400" dirty="0"/>
          </a:p>
          <a:p>
            <a:pPr lvl="1"/>
            <a:endParaRPr lang="nb-NO" sz="1400" dirty="0" smtClean="0"/>
          </a:p>
          <a:p>
            <a:pPr marL="0" indent="0">
              <a:buNone/>
            </a:pPr>
            <a:r>
              <a:rPr lang="nb-NO" sz="2000" b="1" dirty="0" smtClean="0"/>
              <a:t>Ekstensjoner:</a:t>
            </a:r>
          </a:p>
          <a:p>
            <a:pPr marL="0" indent="0">
              <a:buNone/>
            </a:pPr>
            <a:r>
              <a:rPr lang="nb-NO" sz="1900" dirty="0" smtClean="0"/>
              <a:t>.</a:t>
            </a:r>
            <a:r>
              <a:rPr lang="nb-NO" sz="1700" dirty="0" err="1" smtClean="0"/>
              <a:t>partOf</a:t>
            </a:r>
            <a:r>
              <a:rPr lang="nb-NO" sz="1700" dirty="0" smtClean="0"/>
              <a:t>			Reference (Appointment)</a:t>
            </a:r>
          </a:p>
          <a:p>
            <a:pPr marL="0" indent="0">
              <a:buNone/>
            </a:pPr>
            <a:r>
              <a:rPr lang="nb-NO" sz="1700" dirty="0" smtClean="0"/>
              <a:t>.</a:t>
            </a:r>
            <a:r>
              <a:rPr lang="nb-NO" sz="1700" dirty="0" err="1" smtClean="0"/>
              <a:t>postponementReason</a:t>
            </a:r>
            <a:r>
              <a:rPr lang="nb-NO" sz="1700" dirty="0" smtClean="0"/>
              <a:t>	Volven 8446</a:t>
            </a:r>
          </a:p>
          <a:p>
            <a:pPr marL="0" indent="0">
              <a:buNone/>
            </a:pPr>
            <a:r>
              <a:rPr lang="nb-NO" sz="1700" dirty="0" smtClean="0"/>
              <a:t>.</a:t>
            </a:r>
            <a:r>
              <a:rPr lang="nb-NO" sz="1700" dirty="0" err="1" smtClean="0"/>
              <a:t>group</a:t>
            </a:r>
            <a:r>
              <a:rPr lang="nb-NO" sz="1700" dirty="0" smtClean="0"/>
              <a:t>			</a:t>
            </a:r>
            <a:r>
              <a:rPr lang="nb-NO" sz="1700" dirty="0" err="1" smtClean="0"/>
              <a:t>Boolean</a:t>
            </a:r>
            <a:endParaRPr lang="nb-NO" sz="1700" dirty="0" smtClean="0"/>
          </a:p>
          <a:p>
            <a:pPr marL="0" indent="0">
              <a:buNone/>
            </a:pPr>
            <a:r>
              <a:rPr lang="nb-NO" sz="1700" dirty="0" smtClean="0">
                <a:solidFill>
                  <a:srgbClr val="FF0000"/>
                </a:solidFill>
              </a:rPr>
              <a:t>.</a:t>
            </a:r>
            <a:r>
              <a:rPr lang="nb-NO" sz="1700" dirty="0" err="1" smtClean="0">
                <a:solidFill>
                  <a:srgbClr val="FF0000"/>
                </a:solidFill>
              </a:rPr>
              <a:t>conferenceType</a:t>
            </a:r>
            <a:r>
              <a:rPr lang="nb-NO" sz="1700" dirty="0" smtClean="0">
                <a:solidFill>
                  <a:srgbClr val="FF0000"/>
                </a:solidFill>
              </a:rPr>
              <a:t>		Kodeverk (video, telefon, fysisk)</a:t>
            </a:r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 smtClean="0"/>
              <a:t>Profilering Appointment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3812067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000" dirty="0" err="1" smtClean="0"/>
              <a:t>Location.type</a:t>
            </a:r>
            <a:r>
              <a:rPr lang="nb-NO" sz="2000" dirty="0" smtClean="0"/>
              <a:t> – legge til to koder (virtuell lokasjon) til FHIR-kodeverket </a:t>
            </a:r>
            <a:r>
              <a:rPr lang="nb-NO" sz="2000" dirty="0" err="1" smtClean="0"/>
              <a:t>ServiceLocationRoleType</a:t>
            </a:r>
            <a:r>
              <a:rPr lang="nb-NO" sz="2000" dirty="0" smtClean="0"/>
              <a:t> </a:t>
            </a:r>
          </a:p>
          <a:p>
            <a:pPr lvl="1"/>
            <a:r>
              <a:rPr lang="nb-NO" dirty="0" smtClean="0"/>
              <a:t>Telefon</a:t>
            </a:r>
          </a:p>
          <a:p>
            <a:pPr lvl="1"/>
            <a:r>
              <a:rPr lang="nb-NO" dirty="0" smtClean="0"/>
              <a:t>video</a:t>
            </a:r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Oppdatering </a:t>
            </a:r>
            <a:r>
              <a:rPr lang="nb-NO" dirty="0" err="1" smtClean="0"/>
              <a:t>no</a:t>
            </a:r>
            <a:r>
              <a:rPr lang="nb-NO" dirty="0" smtClean="0"/>
              <a:t>-basis-Location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85586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 smtClean="0"/>
              <a:t>Restriksjoner:</a:t>
            </a:r>
          </a:p>
          <a:p>
            <a:r>
              <a:rPr lang="nb-NO" sz="2000" dirty="0" err="1" smtClean="0"/>
              <a:t>Encounter.class</a:t>
            </a:r>
            <a:r>
              <a:rPr lang="nb-NO" sz="2000" dirty="0" smtClean="0"/>
              <a:t>		Volven 8406 - </a:t>
            </a:r>
            <a:r>
              <a:rPr lang="nb-NO" sz="2000" dirty="0" err="1" smtClean="0"/>
              <a:t>Omsorgnivå</a:t>
            </a:r>
            <a:endParaRPr lang="nb-NO" sz="2000" dirty="0" smtClean="0"/>
          </a:p>
          <a:p>
            <a:r>
              <a:rPr lang="nb-NO" sz="2000" dirty="0" err="1" smtClean="0"/>
              <a:t>Encounter.type</a:t>
            </a:r>
            <a:r>
              <a:rPr lang="nb-NO" sz="2000" dirty="0" smtClean="0"/>
              <a:t>		Volven 8432 – Kontakttype</a:t>
            </a:r>
          </a:p>
          <a:p>
            <a:r>
              <a:rPr lang="nb-NO" sz="2000" dirty="0" err="1" smtClean="0"/>
              <a:t>Encounter.priority</a:t>
            </a:r>
            <a:r>
              <a:rPr lang="nb-NO" sz="2000" dirty="0" smtClean="0"/>
              <a:t>		Volven 8428 - Hastegrad</a:t>
            </a:r>
            <a:endParaRPr lang="nb-NO" sz="2000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 smtClean="0"/>
              <a:t>Profilering </a:t>
            </a:r>
            <a:r>
              <a:rPr lang="nb-NO" sz="3200" dirty="0" err="1" smtClean="0"/>
              <a:t>Encounter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495458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Ekstensjon:</a:t>
            </a:r>
          </a:p>
          <a:p>
            <a:pPr marL="0" indent="0">
              <a:buNone/>
            </a:pPr>
            <a:r>
              <a:rPr lang="nb-NO" sz="2000" dirty="0" smtClean="0"/>
              <a:t>.</a:t>
            </a:r>
            <a:r>
              <a:rPr lang="nb-NO" sz="2000" dirty="0" err="1" smtClean="0"/>
              <a:t>shortNotice</a:t>
            </a:r>
            <a:r>
              <a:rPr lang="nb-NO" sz="2000" dirty="0" smtClean="0"/>
              <a:t>	</a:t>
            </a:r>
            <a:r>
              <a:rPr lang="nb-NO" sz="2000" dirty="0" err="1" smtClean="0"/>
              <a:t>Boolean</a:t>
            </a:r>
            <a:endParaRPr lang="nb-NO" sz="2000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 smtClean="0"/>
              <a:t>Profilering </a:t>
            </a:r>
            <a:r>
              <a:rPr lang="nb-NO" sz="3200" dirty="0" err="1" smtClean="0"/>
              <a:t>AppointmentResponse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3980854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000" dirty="0" smtClean="0"/>
              <a:t>Ikke basisprofiler per nå. </a:t>
            </a:r>
          </a:p>
          <a:p>
            <a:pPr marL="0" indent="0">
              <a:buNone/>
            </a:pPr>
            <a:r>
              <a:rPr lang="nb-NO" sz="2000" dirty="0" smtClean="0"/>
              <a:t>Ikke nasjonal standardisering på .</a:t>
            </a:r>
            <a:r>
              <a:rPr lang="nb-NO" sz="2000" dirty="0" err="1" smtClean="0"/>
              <a:t>serviceCategory</a:t>
            </a:r>
            <a:r>
              <a:rPr lang="nb-NO" sz="2000" dirty="0" smtClean="0"/>
              <a:t> og .</a:t>
            </a:r>
            <a:r>
              <a:rPr lang="nb-NO" sz="2000" dirty="0" err="1" smtClean="0"/>
              <a:t>serviceType</a:t>
            </a:r>
            <a:r>
              <a:rPr lang="nb-NO" sz="2000" dirty="0" smtClean="0"/>
              <a:t> som kan benyttes i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000" dirty="0" smtClean="0"/>
              <a:t>Appointment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000" dirty="0" err="1" smtClean="0"/>
              <a:t>AppointmentResponse</a:t>
            </a:r>
            <a:endParaRPr lang="nb-NO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b-NO" sz="2000" dirty="0" smtClean="0"/>
              <a:t>Schedule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000" dirty="0" err="1" smtClean="0"/>
              <a:t>Slot</a:t>
            </a:r>
            <a:endParaRPr lang="nb-NO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b-NO" sz="2000" dirty="0" err="1" smtClean="0"/>
              <a:t>Encounter</a:t>
            </a:r>
            <a:r>
              <a:rPr lang="nb-NO" sz="2000" dirty="0" smtClean="0"/>
              <a:t> (</a:t>
            </a:r>
            <a:r>
              <a:rPr lang="nb-NO" sz="2000" dirty="0" err="1" smtClean="0"/>
              <a:t>serviceType</a:t>
            </a:r>
            <a:r>
              <a:rPr lang="nb-NO" sz="2000" dirty="0" smtClean="0"/>
              <a:t>)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 smtClean="0"/>
              <a:t>Schedule og </a:t>
            </a:r>
            <a:r>
              <a:rPr lang="nb-NO" sz="3200" dirty="0" err="1" smtClean="0"/>
              <a:t>Slot</a:t>
            </a:r>
            <a:endParaRPr lang="nb-NO" sz="32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746" y="1907888"/>
            <a:ext cx="4533763" cy="257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266458"/>
      </p:ext>
    </p:extLst>
  </p:cSld>
  <p:clrMapOvr>
    <a:masterClrMapping/>
  </p:clrMapOvr>
</p:sld>
</file>

<file path=ppt/theme/theme1.xml><?xml version="1.0" encoding="utf-8"?>
<a:theme xmlns:a="http://schemas.openxmlformats.org/drawingml/2006/main" name="Sykehuspartner forsider">
  <a:themeElements>
    <a:clrScheme name="Sykehuspartner">
      <a:dk1>
        <a:srgbClr val="004A92"/>
      </a:dk1>
      <a:lt1>
        <a:srgbClr val="F8F8F8"/>
      </a:lt1>
      <a:dk2>
        <a:srgbClr val="A6A6A6"/>
      </a:dk2>
      <a:lt2>
        <a:srgbClr val="6AAAE4"/>
      </a:lt2>
      <a:accent1>
        <a:srgbClr val="245D87"/>
      </a:accent1>
      <a:accent2>
        <a:srgbClr val="ED7D31"/>
      </a:accent2>
      <a:accent3>
        <a:srgbClr val="A5A5A5"/>
      </a:accent3>
      <a:accent4>
        <a:srgbClr val="FFC000"/>
      </a:accent4>
      <a:accent5>
        <a:srgbClr val="954F72"/>
      </a:accent5>
      <a:accent6>
        <a:srgbClr val="70AD47"/>
      </a:accent6>
      <a:hlink>
        <a:srgbClr val="0563C1"/>
      </a:hlink>
      <a:folHlink>
        <a:srgbClr val="7030A0"/>
      </a:folHlink>
    </a:clrScheme>
    <a:fontScheme name="24p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2" id="{D4224897-2413-45A8-B575-85387C36FF2D}" vid="{96192BAE-5EFA-4DC6-94A0-BCB467F77C0A}"/>
    </a:ext>
  </a:extLst>
</a:theme>
</file>

<file path=ppt/theme/theme2.xml><?xml version="1.0" encoding="utf-8"?>
<a:theme xmlns:a="http://schemas.openxmlformats.org/drawingml/2006/main" name="Sykehuspartner mal">
  <a:themeElements>
    <a:clrScheme name="Sykehuspartner">
      <a:dk1>
        <a:srgbClr val="004A92"/>
      </a:dk1>
      <a:lt1>
        <a:srgbClr val="F8F8F8"/>
      </a:lt1>
      <a:dk2>
        <a:srgbClr val="A6A6A6"/>
      </a:dk2>
      <a:lt2>
        <a:srgbClr val="6AAAE4"/>
      </a:lt2>
      <a:accent1>
        <a:srgbClr val="245D87"/>
      </a:accent1>
      <a:accent2>
        <a:srgbClr val="ED7D31"/>
      </a:accent2>
      <a:accent3>
        <a:srgbClr val="A5A5A5"/>
      </a:accent3>
      <a:accent4>
        <a:srgbClr val="FFC000"/>
      </a:accent4>
      <a:accent5>
        <a:srgbClr val="954F72"/>
      </a:accent5>
      <a:accent6>
        <a:srgbClr val="70AD47"/>
      </a:accent6>
      <a:hlink>
        <a:srgbClr val="0563C1"/>
      </a:hlink>
      <a:folHlink>
        <a:srgbClr val="7030A0"/>
      </a:folHlink>
    </a:clrScheme>
    <a:fontScheme name="24p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2" id="{D4224897-2413-45A8-B575-85387C36FF2D}" vid="{345DADEC-A9DC-4B1B-8050-9C628E03F735}"/>
    </a:ext>
  </a:extLst>
</a:theme>
</file>

<file path=ppt/theme/theme3.xml><?xml version="1.0" encoding="utf-8"?>
<a:theme xmlns:a="http://schemas.openxmlformats.org/drawingml/2006/main" name="Verdi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4p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2" id="{D4224897-2413-45A8-B575-85387C36FF2D}" vid="{09EDDC29-FA0D-4E87-8FC7-80E50F518BF2}"/>
    </a:ext>
  </a:extLst>
</a:theme>
</file>

<file path=ppt/theme/theme4.xml><?xml version="1.0" encoding="utf-8"?>
<a:theme xmlns:a="http://schemas.openxmlformats.org/drawingml/2006/main" name="Aren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4p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2" id="{D4224897-2413-45A8-B575-85387C36FF2D}" vid="{EF33F47A-7DEC-4826-9858-E765F5823FB4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>
          <a:defRPr sz="3000" b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kumenttype xmlns="5ae2f02e-614c-4a61-a63c-46f812556258">Mal</Dokumenttype>
    <Tjeneste xmlns="5ae2f02e-614c-4a61-a63c-46f812556258">Office</Tjeneste>
    <Sted_x002f_Lokasjon xmlns="5ae2f02e-614c-4a61-a63c-46f812556258" xsi:nil="true"/>
    <PublishingExpirationDate xmlns="http://schemas.microsoft.com/sharepoint/v3" xsi:nil="true"/>
    <PublishingStartDate xmlns="http://schemas.microsoft.com/sharepoint/v3" xsi:nil="true"/>
    <_x00c5_r xmlns="5ae2f02e-614c-4a61-a63c-46f812556258">2019</_x00c5_r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E92CCA2E61F5845B1B518539D122696" ma:contentTypeVersion="5" ma:contentTypeDescription="Opprett et nytt dokument." ma:contentTypeScope="" ma:versionID="b93d686a7bf5e79fd96fcf86b7e09885">
  <xsd:schema xmlns:xsd="http://www.w3.org/2001/XMLSchema" xmlns:xs="http://www.w3.org/2001/XMLSchema" xmlns:p="http://schemas.microsoft.com/office/2006/metadata/properties" xmlns:ns1="http://schemas.microsoft.com/sharepoint/v3" xmlns:ns2="5ae2f02e-614c-4a61-a63c-46f812556258" targetNamespace="http://schemas.microsoft.com/office/2006/metadata/properties" ma:root="true" ma:fieldsID="142aea1ea9212d039563c9c5ffd0db6e" ns1:_="" ns2:_="">
    <xsd:import namespace="http://schemas.microsoft.com/sharepoint/v3"/>
    <xsd:import namespace="5ae2f02e-614c-4a61-a63c-46f81255625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Dokumenttype"/>
                <xsd:element ref="ns2:Tjeneste" minOccurs="0"/>
                <xsd:element ref="ns2:_x00c5_r" minOccurs="0"/>
                <xsd:element ref="ns2:Sted_x002f_Lokasj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Planlagt startdato" ma:description="Planlagt startdato er en områdekolonne som opprettes av publiseringsfunksjonen. Den brukes til å angi dato og klokkeslett for når denne siden vises for første gang for besøkende på området." ma:internalName="PublishingStartDate">
      <xsd:simpleType>
        <xsd:restriction base="dms:Unknown"/>
      </xsd:simpleType>
    </xsd:element>
    <xsd:element name="PublishingExpirationDate" ma:index="9" nillable="true" ma:displayName="Planlagt utløpsdato" ma:description="Planlagt sluttdato er en områdekolonne som opprettes av publiseringsfunksjonen. Den brukes til å angi dato og klokkeslett for når denne siden ikke lenger vises for besøkende på området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e2f02e-614c-4a61-a63c-46f812556258" elementFormDefault="qualified">
    <xsd:import namespace="http://schemas.microsoft.com/office/2006/documentManagement/types"/>
    <xsd:import namespace="http://schemas.microsoft.com/office/infopath/2007/PartnerControls"/>
    <xsd:element name="Dokumenttype" ma:index="10" ma:displayName="Dokumenttype" ma:default="Vedlegg til nyhetssak" ma:format="Dropdown" ma:internalName="Dokumenttype">
      <xsd:simpleType>
        <xsd:restriction base="dms:Choice">
          <xsd:enumeration value="Brukerveiledning"/>
          <xsd:enumeration value="Mal"/>
          <xsd:enumeration value="Officemal"/>
          <xsd:enumeration value="SP eller HSØ presentasjon"/>
          <xsd:enumeration value="Vedlegg til nyhetssak"/>
          <xsd:enumeration value="Dokument"/>
          <xsd:enumeration value="Bedriftsidrett SPBIL"/>
          <xsd:enumeration value="Kulturfond"/>
          <xsd:enumeration value="Mobiltelefoni"/>
          <xsd:enumeration value="Presentasjon"/>
          <xsd:enumeration value="Retningslinjer"/>
          <xsd:enumeration value="Lokasjonsinformasjon"/>
        </xsd:restriction>
      </xsd:simpleType>
    </xsd:element>
    <xsd:element name="Tjeneste" ma:index="11" nillable="true" ma:displayName="Tjeneste" ma:format="Dropdown" ma:internalName="Tjeneste">
      <xsd:simpleType>
        <xsd:union memberTypes="dms:Text">
          <xsd:simpleType>
            <xsd:restriction base="dms:Choice">
              <xsd:enumeration value="Ansattvalg til styret"/>
              <xsd:enumeration value="Intranett"/>
              <xsd:enumeration value="iMod og Fremtidens Sykehuspartner"/>
              <xsd:enumeration value="Møtemat"/>
              <xsd:enumeration value="Bestille hotell og konferanse"/>
              <xsd:enumeration value="Office"/>
            </xsd:restriction>
          </xsd:simpleType>
        </xsd:union>
      </xsd:simpleType>
    </xsd:element>
    <xsd:element name="_x00c5_r" ma:index="12" nillable="true" ma:displayName="År" ma:default="2018" ma:format="Dropdown" ma:internalName="_x00c5_r">
      <xsd:simpleType>
        <xsd:restriction base="dms:Choice">
          <xsd:enumeration value="2019"/>
          <xsd:enumeration value="2018"/>
          <xsd:enumeration value="2017"/>
          <xsd:enumeration value="2016"/>
          <xsd:enumeration value="2015"/>
        </xsd:restriction>
      </xsd:simpleType>
    </xsd:element>
    <xsd:element name="Sted_x002f_Lokasjon" ma:index="13" nillable="true" ma:displayName="Sted/Lokasjon" ma:format="Dropdown" ma:internalName="Sted_x002f_Lokasjon">
      <xsd:simpleType>
        <xsd:restriction base="dms:Choice">
          <xsd:enumeration value="Skøyen"/>
          <xsd:enumeration value="Drammen"/>
          <xsd:enumeration value="Fredrikstad"/>
          <xsd:enumeration value="Lillehammer"/>
          <xsd:enumeration value="Gjøvik"/>
          <xsd:enumeration value="Hamar"/>
          <xsd:enumeration value="Grimstad"/>
          <xsd:enumeration value="Porsgrunn"/>
          <xsd:enumeration value="Arbeidsplasskonseptet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C24FAD-ED51-4541-A62D-A6DED856F204}">
  <ds:schemaRefs>
    <ds:schemaRef ds:uri="http://schemas.openxmlformats.org/package/2006/metadata/core-properties"/>
    <ds:schemaRef ds:uri="http://www.w3.org/XML/1998/namespace"/>
    <ds:schemaRef ds:uri="http://purl.org/dc/terms/"/>
    <ds:schemaRef ds:uri="http://purl.org/dc/elements/1.1/"/>
    <ds:schemaRef ds:uri="http://schemas.microsoft.com/sharepoint/v3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5ae2f02e-614c-4a61-a63c-46f812556258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29EAD9F-E8D0-44A4-BF90-0308FF0E71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ae2f02e-614c-4a61-a63c-46f8125562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E8CE2AA-6D0F-437A-87E8-77FDF971E4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SP pptmal 2019</Template>
  <TotalTime>26575</TotalTime>
  <Words>398</Words>
  <Application>Microsoft Office PowerPoint</Application>
  <PresentationFormat>Skjermfremvisning (16:9)</PresentationFormat>
  <Paragraphs>94</Paragraphs>
  <Slides>10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6</vt:i4>
      </vt:variant>
      <vt:variant>
        <vt:lpstr>Lysbildetitler</vt:lpstr>
      </vt:variant>
      <vt:variant>
        <vt:i4>10</vt:i4>
      </vt:variant>
    </vt:vector>
  </HeadingPairs>
  <TitlesOfParts>
    <vt:vector size="21" baseType="lpstr">
      <vt:lpstr>Arial</vt:lpstr>
      <vt:lpstr>Calibri</vt:lpstr>
      <vt:lpstr>Calibri Light</vt:lpstr>
      <vt:lpstr>Open Sans</vt:lpstr>
      <vt:lpstr>Wingdings 2</vt:lpstr>
      <vt:lpstr>Sykehuspartner forsider</vt:lpstr>
      <vt:lpstr>Sykehuspartner mal</vt:lpstr>
      <vt:lpstr>Verdier</vt:lpstr>
      <vt:lpstr>Arena</vt:lpstr>
      <vt:lpstr>Office Theme</vt:lpstr>
      <vt:lpstr>Office-tema</vt:lpstr>
      <vt:lpstr>PowerPoint-presentasjon</vt:lpstr>
      <vt:lpstr>Aktuelle FHIR ressurser</vt:lpstr>
      <vt:lpstr>Tilnærming basisprofilering</vt:lpstr>
      <vt:lpstr>Prinsipper for bruk av Appointment vs Encounter</vt:lpstr>
      <vt:lpstr>Profilering Appointment</vt:lpstr>
      <vt:lpstr>Oppdatering no-basis-Location</vt:lpstr>
      <vt:lpstr>Profilering Encounter</vt:lpstr>
      <vt:lpstr>Profilering AppointmentResponse</vt:lpstr>
      <vt:lpstr>Schedule og Slot</vt:lpstr>
      <vt:lpstr>Spørsmål?</vt:lpstr>
    </vt:vector>
  </TitlesOfParts>
  <Company>Helse Sør-Øst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Alternativ forside. Tittel på foredrag</dc:title>
  <dc:creator>Øyvind Aassve</dc:creator>
  <cp:lastModifiedBy>Øyvind Aassve</cp:lastModifiedBy>
  <cp:revision>390</cp:revision>
  <dcterms:created xsi:type="dcterms:W3CDTF">2020-11-11T07:36:12Z</dcterms:created>
  <dcterms:modified xsi:type="dcterms:W3CDTF">2021-12-01T20:25:57Z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0x0101000E92CCA2E61F5845B1B518539D122696</vt:lpwstr>
  </property>
</Properties>
</file>